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1" r:id="rId3"/>
    <p:sldId id="322" r:id="rId4"/>
    <p:sldId id="323" r:id="rId5"/>
    <p:sldId id="324" r:id="rId6"/>
    <p:sldId id="325" r:id="rId7"/>
    <p:sldId id="326" r:id="rId8"/>
    <p:sldId id="328" r:id="rId9"/>
    <p:sldId id="329" r:id="rId10"/>
    <p:sldId id="292" r:id="rId11"/>
    <p:sldId id="330" r:id="rId12"/>
    <p:sldId id="331" r:id="rId13"/>
    <p:sldId id="334" r:id="rId14"/>
    <p:sldId id="333" r:id="rId15"/>
    <p:sldId id="321" r:id="rId16"/>
    <p:sldId id="335" r:id="rId17"/>
    <p:sldId id="336" r:id="rId18"/>
    <p:sldId id="293" r:id="rId19"/>
    <p:sldId id="313" r:id="rId20"/>
    <p:sldId id="315" r:id="rId21"/>
    <p:sldId id="314" r:id="rId22"/>
    <p:sldId id="297" r:id="rId23"/>
    <p:sldId id="316" r:id="rId24"/>
    <p:sldId id="317" r:id="rId25"/>
    <p:sldId id="290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795E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4" autoAdjust="0"/>
    <p:restoredTop sz="99415" autoAdjust="0"/>
  </p:normalViewPr>
  <p:slideViewPr>
    <p:cSldViewPr>
      <p:cViewPr varScale="1">
        <p:scale>
          <a:sx n="65" d="100"/>
          <a:sy n="65" d="100"/>
        </p:scale>
        <p:origin x="-1181" y="-7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C0D7CAE6-7C30-449A-BF81-4C0135FF628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72CCD353-2C20-4BA0-8C5A-277EAAE1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8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F35D63B2-FCD5-45E5-BBE6-CDD1F3CECA9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7F86AEAE-7A8E-4A60-B24A-EF4DC637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7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3147" y="4415790"/>
            <a:ext cx="5608320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3147" y="4415790"/>
            <a:ext cx="5608320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04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3147" y="4415790"/>
            <a:ext cx="5608320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66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3147" y="4415790"/>
            <a:ext cx="5608320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54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3147" y="4415790"/>
            <a:ext cx="5608320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57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3147" y="4415790"/>
            <a:ext cx="5608320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67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3147" y="4415790"/>
            <a:ext cx="5608320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56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3147" y="4415790"/>
            <a:ext cx="5608320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29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3147" y="4415790"/>
            <a:ext cx="5608320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09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3147" y="4415790"/>
            <a:ext cx="5608320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2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112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C54CE-A0D5-4398-849F-FBB4C26C3CE4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55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3147" y="4415790"/>
            <a:ext cx="5608320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3147" y="4415790"/>
            <a:ext cx="5608320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82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9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2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6AEAE-7A8E-4A60-B24A-EF4DC6374F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17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23B550E-130A-4D27-BD1D-FAED55A47AF5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/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78013" y="542925"/>
            <a:ext cx="2943225" cy="2206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2867026"/>
            <a:ext cx="5607050" cy="604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200" b="1" dirty="0"/>
          </a:p>
        </p:txBody>
      </p:sp>
      <p:sp>
        <p:nvSpPr>
          <p:cNvPr id="60421" name="Slide Number Placeholder 3"/>
          <p:cNvSpPr txBox="1">
            <a:spLocks noGrp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584BED1-7CCE-45E6-A944-F682A50A5528}" type="slidenum">
              <a:rPr lang="en-US" altLang="en-US" sz="1200"/>
              <a:pPr algn="r" eaLnBrk="1" hangingPunct="1"/>
              <a:t>25</a:t>
            </a:fld>
            <a:endParaRPr lang="en-US" altLang="en-US" sz="12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9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112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C54CE-A0D5-4398-849F-FBB4C26C3CE4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112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C54CE-A0D5-4398-849F-FBB4C26C3CE4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5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112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C54CE-A0D5-4398-849F-FBB4C26C3CE4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11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112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C54CE-A0D5-4398-849F-FBB4C26C3CE4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7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112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C54CE-A0D5-4398-849F-FBB4C26C3CE4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3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112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C54CE-A0D5-4398-849F-FBB4C26C3CE4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112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C54CE-A0D5-4398-849F-FBB4C26C3CE4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1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7A-F7DE-4725-B27B-BB8F2AF2FA5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2E7D-C6E0-4C98-81F1-412BD1935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7A-F7DE-4725-B27B-BB8F2AF2FA5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2E7D-C6E0-4C98-81F1-412BD1935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7A-F7DE-4725-B27B-BB8F2AF2FA5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2E7D-C6E0-4C98-81F1-412BD1935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3B2733-834F-41BD-AD04-DCA80B08A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7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7A-F7DE-4725-B27B-BB8F2AF2FA5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2E7D-C6E0-4C98-81F1-412BD1935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7A-F7DE-4725-B27B-BB8F2AF2FA5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2E7D-C6E0-4C98-81F1-412BD1935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7A-F7DE-4725-B27B-BB8F2AF2FA5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2E7D-C6E0-4C98-81F1-412BD1935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7A-F7DE-4725-B27B-BB8F2AF2FA5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2E7D-C6E0-4C98-81F1-412BD1935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7A-F7DE-4725-B27B-BB8F2AF2FA5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2E7D-C6E0-4C98-81F1-412BD1935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7A-F7DE-4725-B27B-BB8F2AF2FA5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2E7D-C6E0-4C98-81F1-412BD1935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7A-F7DE-4725-B27B-BB8F2AF2FA5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2E7D-C6E0-4C98-81F1-412BD1935F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7A-F7DE-4725-B27B-BB8F2AF2FA5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2B2E7D-C6E0-4C98-81F1-412BD1935F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52B2E7D-C6E0-4C98-81F1-412BD1935F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1337A7A-F7DE-4725-B27B-BB8F2AF2FA54}" type="datetimeFigureOut">
              <a:rPr lang="en-US" smtClean="0"/>
              <a:t>8/2/2020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tens.org/resources/member-resources/" TargetMode="External"/><Relationship Id="rId4" Type="http://schemas.openxmlformats.org/officeDocument/2006/relationships/hyperlink" Target="mailto:davey@ten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1"/>
            <a:ext cx="7543800" cy="2100943"/>
          </a:xfrm>
        </p:spPr>
        <p:txBody>
          <a:bodyPr/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Utilizando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recursos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TENS 2020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campañas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Mayordomía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Virtual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6461760" cy="10668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J. Davey  Gerhard</a:t>
            </a:r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Director </a:t>
            </a:r>
            <a:r>
              <a:rPr 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Ejecutivo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La Red Episcopal de </a:t>
            </a:r>
            <a:r>
              <a:rPr 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Mayordomía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D10C3A80-D029-974B-A631-E1CA0CBB0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560122"/>
            <a:ext cx="4343400" cy="10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Por </a:t>
            </a:r>
            <a:r>
              <a:rPr lang="en-US" sz="32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qué</a:t>
            </a:r>
            <a:r>
              <a:rPr lang="en-US" sz="32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lang="en-US" sz="32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año</a:t>
            </a:r>
            <a:r>
              <a:rPr lang="en-US" sz="32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sz="32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diferente</a:t>
            </a:r>
            <a:r>
              <a:rPr lang="en-US" sz="32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7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D903C099-5E7E-7F48-A1AB-78B8CB230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867400"/>
            <a:ext cx="3124200" cy="78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77DED9-FCB8-CF4E-A599-5404C4B8E665}"/>
              </a:ext>
            </a:extLst>
          </p:cNvPr>
          <p:cNvSpPr txBox="1"/>
          <p:nvPr/>
        </p:nvSpPr>
        <p:spPr>
          <a:xfrm>
            <a:off x="1766653" y="1417638"/>
            <a:ext cx="63105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Cómo</a:t>
            </a:r>
            <a:r>
              <a:rPr lang="en-US" sz="2000" b="1" dirty="0"/>
              <a:t> </a:t>
            </a:r>
            <a:r>
              <a:rPr lang="en-US" sz="2000" b="1" dirty="0" err="1"/>
              <a:t>hablar</a:t>
            </a:r>
            <a:r>
              <a:rPr lang="en-US" sz="2000" b="1" dirty="0"/>
              <a:t> </a:t>
            </a:r>
            <a:r>
              <a:rPr lang="en-US" sz="2000" b="1" dirty="0" smtClean="0"/>
              <a:t>de </a:t>
            </a:r>
            <a:r>
              <a:rPr lang="en-US" sz="2000" b="1" dirty="0" err="1"/>
              <a:t>dinero</a:t>
            </a:r>
            <a:r>
              <a:rPr lang="en-US" sz="2000" b="1" dirty="0"/>
              <a:t> </a:t>
            </a:r>
            <a:r>
              <a:rPr lang="en-US" sz="2000" b="1" dirty="0" err="1"/>
              <a:t>cuando</a:t>
            </a:r>
            <a:r>
              <a:rPr lang="en-US" sz="2000" b="1" dirty="0"/>
              <a:t> hay </a:t>
            </a:r>
            <a:r>
              <a:rPr lang="en-US" sz="2000" b="1" dirty="0" err="1"/>
              <a:t>consecuencias</a:t>
            </a:r>
            <a:r>
              <a:rPr lang="en-US" sz="2000" b="1" dirty="0"/>
              <a:t> </a:t>
            </a:r>
            <a:r>
              <a:rPr lang="en-US" sz="2000" b="1" dirty="0" err="1"/>
              <a:t>económicas</a:t>
            </a:r>
            <a:r>
              <a:rPr lang="en-US" sz="2000" b="1" dirty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el </a:t>
            </a:r>
            <a:r>
              <a:rPr lang="en-US" sz="2000" b="1" dirty="0" err="1"/>
              <a:t>desempleo</a:t>
            </a:r>
            <a:r>
              <a:rPr lang="en-US" sz="2000" b="1" dirty="0"/>
              <a:t> </a:t>
            </a:r>
            <a:r>
              <a:rPr lang="en-US" sz="2000" b="1" dirty="0" err="1" smtClean="0"/>
              <a:t>causado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</a:t>
            </a:r>
            <a:r>
              <a:rPr lang="en-US" sz="2000" b="1" dirty="0"/>
              <a:t>la </a:t>
            </a:r>
            <a:r>
              <a:rPr lang="en-US" sz="2000" b="1" dirty="0" err="1" smtClean="0"/>
              <a:t>pandemia</a:t>
            </a:r>
            <a:r>
              <a:rPr lang="en-US" sz="2000" b="1" dirty="0" smtClean="0"/>
              <a:t>?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</a:t>
            </a:r>
            <a:r>
              <a:rPr lang="en-US" sz="2000" dirty="0" err="1" smtClean="0"/>
              <a:t>debe</a:t>
            </a:r>
            <a:r>
              <a:rPr lang="en-US" sz="2000" dirty="0" smtClean="0"/>
              <a:t> </a:t>
            </a:r>
            <a:r>
              <a:rPr lang="en-US" sz="2000" dirty="0" err="1" smtClean="0"/>
              <a:t>haber</a:t>
            </a:r>
            <a:r>
              <a:rPr lang="en-US" sz="2000" dirty="0" smtClean="0"/>
              <a:t> </a:t>
            </a:r>
            <a:r>
              <a:rPr lang="en-US" sz="2000" dirty="0" err="1"/>
              <a:t>vergüenza</a:t>
            </a:r>
            <a:r>
              <a:rPr lang="en-US" sz="2000" dirty="0"/>
              <a:t> en un </a:t>
            </a:r>
            <a:r>
              <a:rPr lang="en-US" sz="2000" dirty="0" err="1"/>
              <a:t>hogar</a:t>
            </a:r>
            <a:r>
              <a:rPr lang="en-US" sz="2000" dirty="0"/>
              <a:t> que </a:t>
            </a:r>
            <a:r>
              <a:rPr lang="en-US" sz="2000" dirty="0" err="1"/>
              <a:t>promete</a:t>
            </a:r>
            <a:r>
              <a:rPr lang="en-US" sz="2000" dirty="0"/>
              <a:t> </a:t>
            </a:r>
            <a:r>
              <a:rPr lang="en-US" sz="2000" dirty="0" err="1"/>
              <a:t>menos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año</a:t>
            </a:r>
            <a:r>
              <a:rPr lang="en-US" sz="2000" dirty="0"/>
              <a:t> que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años</a:t>
            </a:r>
            <a:r>
              <a:rPr lang="en-US" sz="2000" dirty="0"/>
              <a:t>.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regalo</a:t>
            </a:r>
            <a:r>
              <a:rPr lang="en-US" sz="2000" dirty="0"/>
              <a:t> </a:t>
            </a:r>
            <a:r>
              <a:rPr lang="en-US" sz="2000" dirty="0" err="1"/>
              <a:t>importa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Recuerda</a:t>
            </a:r>
            <a:r>
              <a:rPr lang="en-US" sz="2000" dirty="0" smtClean="0"/>
              <a:t>, </a:t>
            </a:r>
            <a:r>
              <a:rPr lang="en-US" sz="2000" dirty="0" err="1"/>
              <a:t>algunas</a:t>
            </a:r>
            <a:r>
              <a:rPr lang="en-US" sz="2000" dirty="0"/>
              <a:t> </a:t>
            </a:r>
            <a:r>
              <a:rPr lang="en-US" sz="2000" dirty="0" err="1"/>
              <a:t>familias</a:t>
            </a:r>
            <a:r>
              <a:rPr lang="en-US" sz="2000" dirty="0"/>
              <a:t> no </a:t>
            </a:r>
            <a:r>
              <a:rPr lang="en-US" sz="2000" dirty="0" err="1" smtClean="0"/>
              <a:t>están</a:t>
            </a:r>
            <a:r>
              <a:rPr lang="en-US" sz="2000" dirty="0" smtClean="0"/>
              <a:t> en </a:t>
            </a:r>
            <a:r>
              <a:rPr lang="en-US" sz="2000" dirty="0" err="1" smtClean="0"/>
              <a:t>problemas</a:t>
            </a:r>
            <a:r>
              <a:rPr lang="en-US" sz="2000" dirty="0" smtClean="0"/>
              <a:t> </a:t>
            </a:r>
            <a:r>
              <a:rPr lang="en-US" sz="2000" dirty="0"/>
              <a:t>en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momento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lo que </a:t>
            </a:r>
            <a:r>
              <a:rPr lang="en-US" sz="2000" dirty="0" err="1"/>
              <a:t>algunos</a:t>
            </a:r>
            <a:r>
              <a:rPr lang="en-US" sz="2000" dirty="0"/>
              <a:t> de </a:t>
            </a:r>
            <a:r>
              <a:rPr lang="en-US" sz="2000" dirty="0" err="1"/>
              <a:t>sus</a:t>
            </a:r>
            <a:r>
              <a:rPr lang="en-US" sz="2000" dirty="0"/>
              <a:t> </a:t>
            </a:r>
            <a:r>
              <a:rPr lang="en-US" sz="2000" dirty="0" err="1"/>
              <a:t>miembros</a:t>
            </a:r>
            <a:r>
              <a:rPr lang="en-US" sz="2000" dirty="0"/>
              <a:t> </a:t>
            </a:r>
            <a:r>
              <a:rPr lang="en-US" sz="2000" dirty="0" err="1"/>
              <a:t>pueden</a:t>
            </a:r>
            <a:r>
              <a:rPr lang="en-US" sz="2000" dirty="0"/>
              <a:t> </a:t>
            </a:r>
            <a:r>
              <a:rPr lang="en-US" sz="2000" dirty="0" err="1"/>
              <a:t>aumentar</a:t>
            </a:r>
            <a:r>
              <a:rPr lang="en-US" sz="2000" dirty="0"/>
              <a:t> </a:t>
            </a:r>
            <a:r>
              <a:rPr lang="en-US" sz="2000" dirty="0" err="1"/>
              <a:t>sus</a:t>
            </a:r>
            <a:r>
              <a:rPr lang="en-US" sz="2000" dirty="0"/>
              <a:t> </a:t>
            </a:r>
            <a:r>
              <a:rPr lang="en-US" sz="2000" dirty="0" err="1"/>
              <a:t>donaciones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conversación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promesas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pastoral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Recordemos</a:t>
            </a:r>
            <a:r>
              <a:rPr lang="en-US" sz="2000" dirty="0" smtClean="0"/>
              <a:t> </a:t>
            </a:r>
            <a:r>
              <a:rPr lang="en-US" sz="2000" dirty="0"/>
              <a:t>la Gran </a:t>
            </a:r>
            <a:r>
              <a:rPr lang="en-US" sz="2000" dirty="0" err="1"/>
              <a:t>Recesión</a:t>
            </a:r>
            <a:r>
              <a:rPr lang="en-US" sz="2000" dirty="0"/>
              <a:t> en 2008-2009.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recuperamos</a:t>
            </a:r>
            <a:r>
              <a:rPr lang="en-US" sz="2000" dirty="0"/>
              <a:t> y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recuperaremos</a:t>
            </a:r>
            <a:r>
              <a:rPr lang="en-US" sz="2000" dirty="0"/>
              <a:t> </a:t>
            </a:r>
            <a:r>
              <a:rPr lang="en-US" sz="2000" dirty="0" err="1"/>
              <a:t>nuevamente</a:t>
            </a:r>
            <a:r>
              <a:rPr lang="en-US" sz="2000" dirty="0"/>
              <a:t>. </a:t>
            </a:r>
            <a:r>
              <a:rPr lang="en-US" sz="2000" dirty="0" err="1"/>
              <a:t>Esto</a:t>
            </a:r>
            <a:r>
              <a:rPr lang="en-US" sz="2000" dirty="0"/>
              <a:t> </a:t>
            </a:r>
            <a:r>
              <a:rPr lang="en-US" sz="2000" dirty="0" err="1"/>
              <a:t>también</a:t>
            </a:r>
            <a:r>
              <a:rPr lang="en-US" sz="2000" dirty="0"/>
              <a:t> </a:t>
            </a:r>
            <a:r>
              <a:rPr lang="en-US" sz="2000" dirty="0" err="1"/>
              <a:t>pasará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Los </a:t>
            </a:r>
            <a:r>
              <a:rPr lang="en-US" sz="2000" dirty="0" err="1" smtClean="0"/>
              <a:t>Cristianos</a:t>
            </a:r>
            <a:r>
              <a:rPr lang="en-US" sz="2000" dirty="0" smtClean="0"/>
              <a:t> </a:t>
            </a:r>
            <a:r>
              <a:rPr lang="en-US" sz="2000" dirty="0" err="1" smtClean="0"/>
              <a:t>somos</a:t>
            </a:r>
            <a:r>
              <a:rPr lang="en-US" sz="2000" dirty="0" smtClean="0"/>
              <a:t> </a:t>
            </a:r>
            <a:r>
              <a:rPr lang="en-US" sz="2000" dirty="0"/>
              <a:t>personas de </a:t>
            </a:r>
            <a:r>
              <a:rPr lang="en-US" sz="2000" dirty="0" err="1"/>
              <a:t>esperanza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 </a:t>
            </a:r>
            <a:r>
              <a:rPr lang="en-US" sz="2000" dirty="0" err="1"/>
              <a:t>trabajo</a:t>
            </a:r>
            <a:r>
              <a:rPr lang="en-US" sz="2000" dirty="0"/>
              <a:t> de la </a:t>
            </a:r>
            <a:r>
              <a:rPr lang="en-US" sz="2000" dirty="0" err="1"/>
              <a:t>iglesia</a:t>
            </a:r>
            <a:r>
              <a:rPr lang="en-US" sz="2000" dirty="0"/>
              <a:t> </a:t>
            </a:r>
            <a:r>
              <a:rPr lang="en-US" sz="2000" dirty="0" smtClean="0"/>
              <a:t>se </a:t>
            </a:r>
            <a:r>
              <a:rPr lang="en-US" sz="2000" dirty="0" err="1" smtClean="0"/>
              <a:t>incrementa</a:t>
            </a:r>
            <a:r>
              <a:rPr lang="en-US" sz="2000" dirty="0" smtClean="0"/>
              <a:t> en </a:t>
            </a:r>
            <a:r>
              <a:rPr lang="en-US" sz="2000" dirty="0" err="1"/>
              <a:t>tiempos</a:t>
            </a:r>
            <a:r>
              <a:rPr lang="en-US" sz="2000" dirty="0"/>
              <a:t> de </a:t>
            </a:r>
            <a:r>
              <a:rPr lang="en-US" sz="2000" dirty="0" err="1"/>
              <a:t>necesidad</a:t>
            </a:r>
            <a:r>
              <a:rPr lang="en-US" sz="2000" dirty="0"/>
              <a:t>.</a:t>
            </a:r>
          </a:p>
        </p:txBody>
      </p:sp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81A55844-9662-444F-94FF-AD9F68E47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43" y="1676400"/>
            <a:ext cx="1840355" cy="24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Por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qué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año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diferente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7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D903C099-5E7E-7F48-A1AB-78B8CB230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223000"/>
            <a:ext cx="3124200" cy="78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77DED9-FCB8-CF4E-A599-5404C4B8E665}"/>
              </a:ext>
            </a:extLst>
          </p:cNvPr>
          <p:cNvSpPr txBox="1"/>
          <p:nvPr/>
        </p:nvSpPr>
        <p:spPr>
          <a:xfrm>
            <a:off x="1752600" y="1295400"/>
            <a:ext cx="6310547" cy="510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hablar</a:t>
            </a:r>
            <a:r>
              <a:rPr lang="en-US" b="1" dirty="0"/>
              <a:t> </a:t>
            </a:r>
            <a:r>
              <a:rPr lang="en-US" b="1" dirty="0" err="1"/>
              <a:t>sobre</a:t>
            </a:r>
            <a:r>
              <a:rPr lang="en-US" b="1" dirty="0"/>
              <a:t> </a:t>
            </a:r>
            <a:r>
              <a:rPr lang="en-US" b="1" dirty="0" err="1"/>
              <a:t>mayordomía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 smtClean="0"/>
              <a:t>tu</a:t>
            </a:r>
            <a:r>
              <a:rPr lang="en-US" b="1" dirty="0" smtClean="0"/>
              <a:t> </a:t>
            </a:r>
            <a:r>
              <a:rPr lang="en-US" b="1" dirty="0" err="1"/>
              <a:t>congregación</a:t>
            </a:r>
            <a:r>
              <a:rPr lang="en-US" b="1" dirty="0"/>
              <a:t> </a:t>
            </a:r>
            <a:r>
              <a:rPr lang="en-US" b="1" dirty="0" err="1"/>
              <a:t>enfrenta</a:t>
            </a:r>
            <a:r>
              <a:rPr lang="en-US" b="1" dirty="0"/>
              <a:t> </a:t>
            </a:r>
            <a:r>
              <a:rPr lang="en-US" b="1" dirty="0" err="1"/>
              <a:t>recortes</a:t>
            </a:r>
            <a:r>
              <a:rPr lang="en-US" b="1" dirty="0"/>
              <a:t> </a:t>
            </a:r>
            <a:r>
              <a:rPr lang="en-US" b="1" dirty="0" err="1"/>
              <a:t>presupuestarios</a:t>
            </a:r>
            <a:r>
              <a:rPr lang="en-US" b="1" dirty="0"/>
              <a:t>, </a:t>
            </a:r>
            <a:r>
              <a:rPr lang="en-US" b="1" dirty="0" err="1"/>
              <a:t>recortes</a:t>
            </a:r>
            <a:r>
              <a:rPr lang="en-US" b="1" dirty="0"/>
              <a:t> de </a:t>
            </a:r>
            <a:r>
              <a:rPr lang="en-US" b="1" dirty="0" err="1"/>
              <a:t>programas</a:t>
            </a:r>
            <a:r>
              <a:rPr lang="en-US" b="1" dirty="0"/>
              <a:t> o </a:t>
            </a:r>
            <a:r>
              <a:rPr lang="en-US" b="1" dirty="0" err="1"/>
              <a:t>reducción</a:t>
            </a:r>
            <a:r>
              <a:rPr lang="en-US" b="1" dirty="0"/>
              <a:t> de </a:t>
            </a:r>
            <a:r>
              <a:rPr lang="en-US" b="1" dirty="0" smtClean="0"/>
              <a:t>personal?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Mantén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conversación</a:t>
            </a:r>
            <a:r>
              <a:rPr lang="en-US" dirty="0" smtClean="0"/>
              <a:t> </a:t>
            </a:r>
            <a:r>
              <a:rPr lang="en-US" b="1" dirty="0" err="1" smtClean="0"/>
              <a:t>enfocada</a:t>
            </a:r>
            <a:r>
              <a:rPr lang="en-US" b="1" dirty="0" smtClean="0"/>
              <a:t> en la </a:t>
            </a:r>
            <a:r>
              <a:rPr lang="en-US" b="1" dirty="0" err="1" smtClean="0"/>
              <a:t>misión</a:t>
            </a:r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El </a:t>
            </a:r>
            <a:r>
              <a:rPr lang="en-US" dirty="0" err="1" smtClean="0"/>
              <a:t>trabajo</a:t>
            </a:r>
            <a:r>
              <a:rPr lang="en-US" dirty="0" smtClean="0"/>
              <a:t> de la </a:t>
            </a:r>
            <a:r>
              <a:rPr lang="en-US" dirty="0" err="1" smtClean="0"/>
              <a:t>iglesia</a:t>
            </a:r>
            <a:r>
              <a:rPr lang="en-US" dirty="0" smtClean="0"/>
              <a:t> continua </a:t>
            </a:r>
            <a:r>
              <a:rPr lang="en-US" dirty="0" err="1" smtClean="0"/>
              <a:t>por</a:t>
            </a:r>
            <a:r>
              <a:rPr lang="en-US" dirty="0" smtClean="0"/>
              <a:t> que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necesidades</a:t>
            </a:r>
            <a:r>
              <a:rPr lang="en-US" dirty="0" smtClean="0"/>
              <a:t> del </a:t>
            </a:r>
            <a:r>
              <a:rPr lang="en-US" dirty="0" err="1" smtClean="0"/>
              <a:t>vecindario</a:t>
            </a:r>
            <a:r>
              <a:rPr lang="en-US" dirty="0" smtClean="0"/>
              <a:t> </a:t>
            </a:r>
            <a:r>
              <a:rPr lang="en-US" dirty="0" err="1" smtClean="0"/>
              <a:t>siguen</a:t>
            </a:r>
            <a:r>
              <a:rPr lang="en-US" dirty="0" smtClean="0"/>
              <a:t> </a:t>
            </a:r>
            <a:r>
              <a:rPr lang="en-US" dirty="0" err="1" smtClean="0"/>
              <a:t>presentes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Quizás</a:t>
            </a:r>
            <a:r>
              <a:rPr lang="en-US" dirty="0" smtClean="0"/>
              <a:t> </a:t>
            </a: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pocos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invertirlos</a:t>
            </a:r>
            <a:r>
              <a:rPr lang="en-US" dirty="0" smtClean="0"/>
              <a:t> en la </a:t>
            </a:r>
            <a:r>
              <a:rPr lang="en-US" dirty="0" err="1" smtClean="0"/>
              <a:t>misión</a:t>
            </a:r>
            <a:r>
              <a:rPr lang="en-US" dirty="0" smtClean="0"/>
              <a:t>, </a:t>
            </a:r>
            <a:r>
              <a:rPr lang="en-US" dirty="0" err="1" smtClean="0"/>
              <a:t>así</a:t>
            </a:r>
            <a:r>
              <a:rPr lang="en-US" dirty="0" smtClean="0"/>
              <a:t> que </a:t>
            </a:r>
            <a:r>
              <a:rPr lang="en-US" dirty="0" err="1" smtClean="0"/>
              <a:t>encontramos</a:t>
            </a:r>
            <a:r>
              <a:rPr lang="en-US" dirty="0" smtClean="0"/>
              <a:t>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maneras</a:t>
            </a:r>
            <a:r>
              <a:rPr lang="en-US" dirty="0" smtClean="0"/>
              <a:t> de </a:t>
            </a:r>
            <a:r>
              <a:rPr lang="en-US" dirty="0" err="1" smtClean="0"/>
              <a:t>hacer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r>
              <a:rPr lang="en-US" dirty="0" smtClean="0"/>
              <a:t> de Dios.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Recibió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congregación</a:t>
            </a:r>
            <a:r>
              <a:rPr lang="en-US" dirty="0" smtClean="0"/>
              <a:t> un </a:t>
            </a:r>
            <a:r>
              <a:rPr lang="en-US" dirty="0" err="1" smtClean="0"/>
              <a:t>préstamo</a:t>
            </a:r>
            <a:r>
              <a:rPr lang="en-US" dirty="0" smtClean="0"/>
              <a:t> </a:t>
            </a:r>
            <a:r>
              <a:rPr lang="en-US" dirty="0"/>
              <a:t>SBA/</a:t>
            </a:r>
            <a:r>
              <a:rPr lang="en-US" dirty="0" smtClean="0"/>
              <a:t>PPP?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Recuerda</a:t>
            </a:r>
            <a:r>
              <a:rPr lang="en-US" dirty="0" smtClean="0"/>
              <a:t> </a:t>
            </a:r>
            <a:r>
              <a:rPr lang="en-US" dirty="0"/>
              <a:t>a los </a:t>
            </a:r>
            <a:r>
              <a:rPr lang="en-US" dirty="0" err="1"/>
              <a:t>miembros</a:t>
            </a:r>
            <a:r>
              <a:rPr lang="en-US" dirty="0"/>
              <a:t> que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 smtClean="0"/>
              <a:t>protegió</a:t>
            </a:r>
            <a:r>
              <a:rPr lang="en-US" dirty="0" smtClean="0"/>
              <a:t> </a:t>
            </a:r>
            <a:r>
              <a:rPr lang="en-US" dirty="0"/>
              <a:t>al personal y los </a:t>
            </a:r>
            <a:r>
              <a:rPr lang="en-US" dirty="0" err="1"/>
              <a:t>programas</a:t>
            </a:r>
            <a:r>
              <a:rPr lang="en-US" dirty="0"/>
              <a:t> de los </a:t>
            </a:r>
            <a:r>
              <a:rPr lang="en-US" dirty="0" err="1" smtClean="0"/>
              <a:t>recortes</a:t>
            </a:r>
            <a:r>
              <a:rPr lang="en-US" dirty="0" smtClean="0"/>
              <a:t> solo </a:t>
            </a:r>
            <a:r>
              <a:rPr lang="en-US" dirty="0" err="1"/>
              <a:t>por</a:t>
            </a:r>
            <a:r>
              <a:rPr lang="en-US" dirty="0"/>
              <a:t> un </a:t>
            </a:r>
            <a:r>
              <a:rPr lang="en-US" dirty="0" err="1"/>
              <a:t>período</a:t>
            </a:r>
            <a:r>
              <a:rPr lang="en-US" dirty="0"/>
              <a:t> de </a:t>
            </a:r>
            <a:r>
              <a:rPr lang="en-US" dirty="0" err="1"/>
              <a:t>tiempo</a:t>
            </a:r>
            <a:r>
              <a:rPr lang="en-US" dirty="0"/>
              <a:t>. </a:t>
            </a:r>
            <a:r>
              <a:rPr lang="en-US" dirty="0" err="1" smtClean="0"/>
              <a:t>Agradece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/>
              <a:t>personal y </a:t>
            </a:r>
            <a:r>
              <a:rPr lang="en-US" dirty="0" err="1"/>
              <a:t>tesorero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completar</a:t>
            </a:r>
            <a:r>
              <a:rPr lang="en-US" dirty="0"/>
              <a:t> la </a:t>
            </a:r>
            <a:r>
              <a:rPr lang="en-US" dirty="0" err="1"/>
              <a:t>documentación</a:t>
            </a:r>
            <a:r>
              <a:rPr lang="en-US" dirty="0"/>
              <a:t> de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préstamos</a:t>
            </a:r>
            <a:r>
              <a:rPr lang="en-US" dirty="0"/>
              <a:t>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haber</a:t>
            </a:r>
            <a:r>
              <a:rPr lang="en-US" dirty="0"/>
              <a:t> </a:t>
            </a:r>
            <a:r>
              <a:rPr lang="en-US" dirty="0" err="1" smtClean="0"/>
              <a:t>quizás</a:t>
            </a:r>
            <a:r>
              <a:rPr lang="en-US" dirty="0" smtClean="0"/>
              <a:t>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/>
              <a:t>miembros</a:t>
            </a:r>
            <a:r>
              <a:rPr lang="en-US" dirty="0"/>
              <a:t> que </a:t>
            </a:r>
            <a:r>
              <a:rPr lang="en-US" dirty="0" err="1"/>
              <a:t>puedan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obsequios</a:t>
            </a:r>
            <a:r>
              <a:rPr lang="en-US" dirty="0"/>
              <a:t> </a:t>
            </a:r>
            <a:r>
              <a:rPr lang="en-US" dirty="0" err="1"/>
              <a:t>extraordinarios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cubrir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déficits</a:t>
            </a:r>
            <a:r>
              <a:rPr lang="en-US" dirty="0"/>
              <a:t> </a:t>
            </a:r>
            <a:r>
              <a:rPr lang="en-US" dirty="0" err="1"/>
              <a:t>inesperados</a:t>
            </a:r>
            <a:r>
              <a:rPr lang="en-US" dirty="0"/>
              <a:t>–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buena</a:t>
            </a:r>
            <a:r>
              <a:rPr lang="en-US" b="1" dirty="0" smtClean="0"/>
              <a:t> idea </a:t>
            </a:r>
            <a:r>
              <a:rPr lang="en-US" b="1" dirty="0" err="1" smtClean="0"/>
              <a:t>preguntar</a:t>
            </a: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81A55844-9662-444F-94FF-AD9F68E47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43" y="1676400"/>
            <a:ext cx="1840355" cy="24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Por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qué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año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diferente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8E79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D903C099-5E7E-7F48-A1AB-78B8CB230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299200"/>
            <a:ext cx="3124200" cy="78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77DED9-FCB8-CF4E-A599-5404C4B8E665}"/>
              </a:ext>
            </a:extLst>
          </p:cNvPr>
          <p:cNvSpPr txBox="1"/>
          <p:nvPr/>
        </p:nvSpPr>
        <p:spPr>
          <a:xfrm>
            <a:off x="1752912" y="1106002"/>
            <a:ext cx="631054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Como </a:t>
            </a:r>
            <a:r>
              <a:rPr lang="en-US" b="1" dirty="0" err="1" smtClean="0"/>
              <a:t>hablar</a:t>
            </a:r>
            <a:r>
              <a:rPr lang="en-US" b="1" dirty="0" smtClean="0"/>
              <a:t> de </a:t>
            </a:r>
            <a:r>
              <a:rPr lang="en-US" b="1" dirty="0" err="1" smtClean="0"/>
              <a:t>Mayordomía</a:t>
            </a:r>
            <a:r>
              <a:rPr lang="en-US" b="1" dirty="0" smtClean="0"/>
              <a:t> en </a:t>
            </a:r>
            <a:r>
              <a:rPr lang="en-US" b="1" dirty="0" err="1" smtClean="0"/>
              <a:t>tiempos</a:t>
            </a:r>
            <a:r>
              <a:rPr lang="en-US" b="1" dirty="0" smtClean="0"/>
              <a:t> de </a:t>
            </a:r>
            <a:r>
              <a:rPr lang="en-US" b="1" dirty="0" err="1" smtClean="0"/>
              <a:t>incertidumbre</a:t>
            </a:r>
            <a:r>
              <a:rPr lang="en-US" b="1" dirty="0" smtClean="0"/>
              <a:t>?</a:t>
            </a:r>
            <a:endParaRPr lang="en-US" b="1" dirty="0"/>
          </a:p>
          <a:p>
            <a:r>
              <a:rPr lang="en-US" dirty="0" smtClean="0"/>
              <a:t>“</a:t>
            </a:r>
            <a:r>
              <a:rPr lang="en-US" dirty="0" err="1" smtClean="0"/>
              <a:t>Miren</a:t>
            </a:r>
            <a:r>
              <a:rPr lang="en-US" dirty="0" smtClean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aves</a:t>
            </a:r>
            <a:r>
              <a:rPr lang="en-US" dirty="0"/>
              <a:t> que </a:t>
            </a:r>
            <a:r>
              <a:rPr lang="en-US" dirty="0" err="1"/>
              <a:t>vuelan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aire</a:t>
            </a:r>
            <a:r>
              <a:rPr lang="en-US" dirty="0"/>
              <a:t>: no </a:t>
            </a:r>
            <a:r>
              <a:rPr lang="en-US" dirty="0" err="1"/>
              <a:t>siembran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cosechan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guardan</a:t>
            </a:r>
            <a:r>
              <a:rPr lang="en-US" dirty="0"/>
              <a:t> la </a:t>
            </a:r>
            <a:r>
              <a:rPr lang="en-US" dirty="0" err="1"/>
              <a:t>cosecha</a:t>
            </a:r>
            <a:r>
              <a:rPr lang="en-US" dirty="0"/>
              <a:t> en </a:t>
            </a:r>
            <a:r>
              <a:rPr lang="en-US" dirty="0" err="1"/>
              <a:t>graneros</a:t>
            </a:r>
            <a:r>
              <a:rPr lang="en-US" dirty="0"/>
              <a:t>; sin embargo, el Padre de </a:t>
            </a:r>
            <a:r>
              <a:rPr lang="en-US" dirty="0" err="1"/>
              <a:t>ustedes</a:t>
            </a:r>
            <a:r>
              <a:rPr lang="en-US" dirty="0"/>
              <a:t> que </a:t>
            </a:r>
            <a:r>
              <a:rPr lang="en-US" dirty="0" err="1"/>
              <a:t>está</a:t>
            </a:r>
            <a:r>
              <a:rPr lang="en-US" dirty="0"/>
              <a:t> en el </a:t>
            </a:r>
            <a:r>
              <a:rPr lang="en-US" dirty="0" err="1"/>
              <a:t>cielo</a:t>
            </a:r>
            <a:r>
              <a:rPr lang="en-US" dirty="0"/>
              <a:t> les da de comer. ¡Y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valen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que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aves</a:t>
            </a:r>
            <a:r>
              <a:rPr lang="en-US" dirty="0" smtClean="0"/>
              <a:t>! Mateo  </a:t>
            </a:r>
            <a:r>
              <a:rPr lang="en-US" dirty="0"/>
              <a:t>6:</a:t>
            </a:r>
            <a:r>
              <a:rPr lang="en-US" dirty="0" smtClean="0"/>
              <a:t>26 DHH</a:t>
            </a:r>
          </a:p>
          <a:p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Hemos</a:t>
            </a:r>
            <a:r>
              <a:rPr lang="en-US" dirty="0" smtClean="0"/>
              <a:t> </a:t>
            </a:r>
            <a:r>
              <a:rPr lang="en-US" dirty="0" err="1" smtClean="0"/>
              <a:t>escuchado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recordatorio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época</a:t>
            </a:r>
            <a:r>
              <a:rPr lang="en-US" dirty="0"/>
              <a:t> de la </a:t>
            </a:r>
            <a:r>
              <a:rPr lang="en-US" dirty="0" err="1" smtClean="0"/>
              <a:t>Epifanía</a:t>
            </a:r>
            <a:r>
              <a:rPr lang="en-US" dirty="0" smtClean="0"/>
              <a:t>.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Nuestro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/>
              <a:t>a menudo </a:t>
            </a:r>
            <a:r>
              <a:rPr lang="en-US" dirty="0" err="1" smtClean="0"/>
              <a:t>incierto</a:t>
            </a:r>
            <a:r>
              <a:rPr lang="en-US" dirty="0" smtClean="0"/>
              <a:t>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esperanza</a:t>
            </a:r>
            <a:r>
              <a:rPr lang="en-US"/>
              <a:t> </a:t>
            </a:r>
            <a:r>
              <a:rPr lang="en-US" dirty="0" err="1" smtClean="0"/>
              <a:t>C</a:t>
            </a:r>
            <a:r>
              <a:rPr lang="en-US" smtClean="0"/>
              <a:t>ristiana </a:t>
            </a:r>
            <a:r>
              <a:rPr lang="en-US" dirty="0"/>
              <a:t>y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planificación</a:t>
            </a:r>
            <a:r>
              <a:rPr lang="en-US" dirty="0"/>
              <a:t> </a:t>
            </a:r>
            <a:r>
              <a:rPr lang="en-US" dirty="0" err="1"/>
              <a:t>prudente</a:t>
            </a:r>
            <a:r>
              <a:rPr lang="en-US" dirty="0"/>
              <a:t> lo que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prepararnos</a:t>
            </a:r>
            <a:r>
              <a:rPr lang="en-US" dirty="0"/>
              <a:t> y </a:t>
            </a:r>
            <a:r>
              <a:rPr lang="en-US" dirty="0" err="1"/>
              <a:t>sobrevivir</a:t>
            </a:r>
            <a:r>
              <a:rPr lang="en-US" dirty="0"/>
              <a:t> 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incertidumbre</a:t>
            </a:r>
            <a:r>
              <a:rPr lang="en-US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Las </a:t>
            </a:r>
            <a:r>
              <a:rPr lang="en-US" dirty="0" err="1"/>
              <a:t>promesas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cambiarse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año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circunstancias</a:t>
            </a:r>
            <a:r>
              <a:rPr lang="en-US" dirty="0"/>
              <a:t> </a:t>
            </a:r>
            <a:r>
              <a:rPr lang="en-US" dirty="0" err="1"/>
              <a:t>cambian</a:t>
            </a:r>
            <a:r>
              <a:rPr lang="en-US" dirty="0"/>
              <a:t>: </a:t>
            </a:r>
            <a:r>
              <a:rPr lang="en-US" dirty="0" err="1"/>
              <a:t>somos</a:t>
            </a:r>
            <a:r>
              <a:rPr lang="en-US" dirty="0"/>
              <a:t> </a:t>
            </a:r>
            <a:r>
              <a:rPr lang="en-US" dirty="0" err="1"/>
              <a:t>abiertos</a:t>
            </a:r>
            <a:r>
              <a:rPr lang="en-US" dirty="0"/>
              <a:t> y </a:t>
            </a:r>
            <a:r>
              <a:rPr lang="en-US" dirty="0" err="1"/>
              <a:t>honestos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obsequios</a:t>
            </a:r>
            <a:r>
              <a:rPr lang="en-US" dirty="0"/>
              <a:t> de </a:t>
            </a:r>
            <a:r>
              <a:rPr lang="en-US" dirty="0" err="1"/>
              <a:t>valores</a:t>
            </a:r>
            <a:r>
              <a:rPr lang="en-US" dirty="0"/>
              <a:t> u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canales</a:t>
            </a:r>
            <a:r>
              <a:rPr lang="en-US" dirty="0"/>
              <a:t> que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funcionando</a:t>
            </a:r>
            <a:r>
              <a:rPr lang="en-US" dirty="0"/>
              <a:t> </a:t>
            </a:r>
            <a:r>
              <a:rPr lang="en-US" dirty="0" err="1" smtClean="0"/>
              <a:t>mejor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enseñar</a:t>
            </a:r>
            <a:r>
              <a:rPr lang="en-US" dirty="0"/>
              <a:t> que </a:t>
            </a:r>
            <a:r>
              <a:rPr lang="en-US" dirty="0" err="1"/>
              <a:t>todas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donaciones</a:t>
            </a:r>
            <a:r>
              <a:rPr lang="en-US" dirty="0"/>
              <a:t> son </a:t>
            </a:r>
            <a:r>
              <a:rPr lang="en-US" dirty="0" err="1"/>
              <a:t>importantes</a:t>
            </a:r>
            <a:r>
              <a:rPr lang="en-US" dirty="0"/>
              <a:t>, </a:t>
            </a:r>
            <a:r>
              <a:rPr lang="en-US" dirty="0" err="1"/>
              <a:t>independientemente</a:t>
            </a:r>
            <a:r>
              <a:rPr lang="en-US" dirty="0"/>
              <a:t> de la </a:t>
            </a:r>
            <a:r>
              <a:rPr lang="en-US" dirty="0" err="1"/>
              <a:t>cantidad</a:t>
            </a:r>
            <a:r>
              <a:rPr lang="en-US" dirty="0"/>
              <a:t>. </a:t>
            </a:r>
            <a:r>
              <a:rPr lang="en-US" dirty="0" smtClean="0"/>
              <a:t>Oren</a:t>
            </a:r>
            <a:endParaRPr lang="en-US" sz="2000" dirty="0"/>
          </a:p>
        </p:txBody>
      </p:sp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81A55844-9662-444F-94FF-AD9F68E47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43" y="1676400"/>
            <a:ext cx="1840355" cy="24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453" y="-118832"/>
            <a:ext cx="6795541" cy="809044"/>
          </a:xfrm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Utilizando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Insertos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Semanales</a:t>
            </a:r>
            <a:endParaRPr lang="en-US" sz="3600" b="1" dirty="0">
              <a:solidFill>
                <a:srgbClr val="8E79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D903C099-5E7E-7F48-A1AB-78B8CB230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299200"/>
            <a:ext cx="3124200" cy="787400"/>
          </a:xfrm>
          <a:prstGeom prst="rect">
            <a:avLst/>
          </a:prstGeom>
        </p:spPr>
      </p:pic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81A55844-9662-444F-94FF-AD9F68E47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43" y="1676400"/>
            <a:ext cx="1840355" cy="2453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862568-B577-AD49-98EF-6B0CBED88DCB}"/>
              </a:ext>
            </a:extLst>
          </p:cNvPr>
          <p:cNvSpPr txBox="1"/>
          <p:nvPr/>
        </p:nvSpPr>
        <p:spPr>
          <a:xfrm>
            <a:off x="2057399" y="1049953"/>
            <a:ext cx="5867401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Relacionados</a:t>
            </a:r>
            <a:r>
              <a:rPr lang="en-US" sz="2400" dirty="0" smtClean="0"/>
              <a:t> </a:t>
            </a:r>
            <a:r>
              <a:rPr lang="en-US" sz="2400" dirty="0"/>
              <a:t>con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lecturas</a:t>
            </a:r>
            <a:r>
              <a:rPr lang="en-US" sz="2400" dirty="0"/>
              <a:t> </a:t>
            </a:r>
            <a:r>
              <a:rPr lang="en-US" sz="2400" dirty="0" err="1"/>
              <a:t>asignadas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la </a:t>
            </a:r>
            <a:r>
              <a:rPr lang="en-US" sz="2400" dirty="0" err="1"/>
              <a:t>semana</a:t>
            </a:r>
            <a:r>
              <a:rPr lang="en-US" sz="2400" dirty="0"/>
              <a:t>. </a:t>
            </a:r>
            <a:r>
              <a:rPr lang="en-US" sz="2400" dirty="0" err="1"/>
              <a:t>Enmarcar</a:t>
            </a:r>
            <a:r>
              <a:rPr lang="en-US" sz="2400" dirty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lecturas</a:t>
            </a:r>
            <a:r>
              <a:rPr lang="en-US" sz="2400" dirty="0"/>
              <a:t> de los </a:t>
            </a:r>
            <a:r>
              <a:rPr lang="en-US" sz="2400" dirty="0" err="1"/>
              <a:t>temas</a:t>
            </a:r>
            <a:r>
              <a:rPr lang="en-US" sz="2400" dirty="0"/>
              <a:t> de </a:t>
            </a:r>
            <a:r>
              <a:rPr lang="en-US" sz="2400" dirty="0" err="1"/>
              <a:t>mayordomía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Declaraciones</a:t>
            </a:r>
            <a:r>
              <a:rPr lang="en-US" sz="2400" dirty="0"/>
              <a:t> </a:t>
            </a:r>
            <a:r>
              <a:rPr lang="en-US" sz="2400" dirty="0" err="1"/>
              <a:t>teológicas</a:t>
            </a:r>
            <a:r>
              <a:rPr lang="en-US" sz="2400" dirty="0"/>
              <a:t> y </a:t>
            </a:r>
            <a:r>
              <a:rPr lang="en-US" sz="2400" dirty="0" err="1"/>
              <a:t>prácticas</a:t>
            </a:r>
            <a:r>
              <a:rPr lang="en-US" sz="2400" dirty="0"/>
              <a:t> de </a:t>
            </a:r>
            <a:r>
              <a:rPr lang="en-US" sz="2400" dirty="0" err="1"/>
              <a:t>fe</a:t>
            </a:r>
            <a:r>
              <a:rPr lang="en-US" sz="2400" dirty="0"/>
              <a:t> y </a:t>
            </a:r>
            <a:r>
              <a:rPr lang="en-US" sz="2400" dirty="0" err="1"/>
              <a:t>generosidad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 </a:t>
            </a:r>
            <a:r>
              <a:rPr lang="en-US" sz="2400" dirty="0" err="1"/>
              <a:t>pueden</a:t>
            </a:r>
            <a:r>
              <a:rPr lang="en-US" sz="2400" dirty="0"/>
              <a:t> usar en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hora</a:t>
            </a:r>
            <a:r>
              <a:rPr lang="en-US" sz="2400" dirty="0"/>
              <a:t> de café virtual posterior al </a:t>
            </a:r>
            <a:r>
              <a:rPr lang="en-US" sz="2400" dirty="0" err="1" smtClean="0"/>
              <a:t>servicio</a:t>
            </a:r>
            <a:r>
              <a:rPr lang="en-US" sz="2400" dirty="0" smtClean="0"/>
              <a:t>,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foro</a:t>
            </a:r>
            <a:r>
              <a:rPr lang="en-US" sz="2400" dirty="0"/>
              <a:t> de </a:t>
            </a:r>
            <a:r>
              <a:rPr lang="en-US" sz="2400" dirty="0" err="1"/>
              <a:t>discusión</a:t>
            </a:r>
            <a:r>
              <a:rPr lang="en-US" sz="2400" dirty="0"/>
              <a:t> o en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reunión</a:t>
            </a:r>
            <a:r>
              <a:rPr lang="en-US" sz="2400" dirty="0"/>
              <a:t> </a:t>
            </a:r>
            <a:r>
              <a:rPr lang="en-US" sz="2400" dirty="0" err="1"/>
              <a:t>semanal</a:t>
            </a:r>
            <a:r>
              <a:rPr lang="en-US" sz="2400" dirty="0"/>
              <a:t> de </a:t>
            </a:r>
            <a:r>
              <a:rPr lang="en-US" sz="2400" dirty="0" err="1"/>
              <a:t>grupos</a:t>
            </a:r>
            <a:r>
              <a:rPr lang="en-US" sz="2400" dirty="0"/>
              <a:t> </a:t>
            </a:r>
            <a:r>
              <a:rPr lang="en-US" sz="2400" dirty="0" err="1"/>
              <a:t>pequeños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reflexión</a:t>
            </a:r>
            <a:r>
              <a:rPr lang="en-US" sz="2400" dirty="0"/>
              <a:t> </a:t>
            </a:r>
            <a:r>
              <a:rPr lang="en-US" sz="2400" dirty="0" err="1"/>
              <a:t>sugiere</a:t>
            </a:r>
            <a:r>
              <a:rPr lang="en-US" sz="2400" dirty="0"/>
              <a:t> un par de </a:t>
            </a:r>
            <a:r>
              <a:rPr lang="en-US" sz="2400" dirty="0" err="1"/>
              <a:t>preguntas</a:t>
            </a:r>
            <a:r>
              <a:rPr lang="en-US" sz="2400" dirty="0"/>
              <a:t> </a:t>
            </a:r>
            <a:r>
              <a:rPr lang="en-US" sz="2400" dirty="0" err="1"/>
              <a:t>diseñadas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involucrarnos</a:t>
            </a:r>
            <a:r>
              <a:rPr lang="en-US" sz="2400" dirty="0"/>
              <a:t> en </a:t>
            </a:r>
            <a:r>
              <a:rPr lang="en-US" sz="2400" dirty="0" err="1"/>
              <a:t>temas</a:t>
            </a:r>
            <a:r>
              <a:rPr lang="en-US" sz="2400" dirty="0"/>
              <a:t> de </a:t>
            </a:r>
            <a:r>
              <a:rPr lang="en-US" sz="2400" dirty="0" err="1"/>
              <a:t>mayordomía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Las </a:t>
            </a:r>
            <a:r>
              <a:rPr lang="en-US" sz="2400" dirty="0" err="1"/>
              <a:t>reflexiones</a:t>
            </a:r>
            <a:r>
              <a:rPr lang="en-US" sz="2400" dirty="0"/>
              <a:t> </a:t>
            </a:r>
            <a:r>
              <a:rPr lang="en-US" sz="2400" dirty="0" err="1"/>
              <a:t>también</a:t>
            </a:r>
            <a:r>
              <a:rPr lang="en-US" sz="2400" dirty="0"/>
              <a:t> </a:t>
            </a:r>
            <a:r>
              <a:rPr lang="en-US" sz="2400" dirty="0" err="1"/>
              <a:t>pueden</a:t>
            </a:r>
            <a:r>
              <a:rPr lang="en-US" sz="2400" dirty="0"/>
              <a:t> </a:t>
            </a:r>
            <a:r>
              <a:rPr lang="en-US" sz="2400" dirty="0" err="1"/>
              <a:t>servir</a:t>
            </a:r>
            <a:r>
              <a:rPr lang="en-US" sz="2400" dirty="0"/>
              <a:t> de </a:t>
            </a:r>
            <a:r>
              <a:rPr lang="en-US" sz="2400" dirty="0" err="1"/>
              <a:t>inspiración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un </a:t>
            </a:r>
            <a:r>
              <a:rPr lang="en-US" sz="2400" dirty="0" err="1"/>
              <a:t>sermón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mayordomía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48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609600"/>
            <a:ext cx="2438399" cy="2252432"/>
          </a:xfrm>
        </p:spPr>
        <p:txBody>
          <a:bodyPr/>
          <a:lstStyle/>
          <a:p>
            <a:pPr algn="ctr"/>
            <a:r>
              <a:rPr lang="en-US" sz="24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US" sz="24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Diversidad</a:t>
            </a:r>
            <a:r>
              <a:rPr lang="en-US" sz="24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Voces</a:t>
            </a:r>
            <a:endParaRPr lang="en-US" sz="2400" b="1" dirty="0">
              <a:solidFill>
                <a:srgbClr val="8E79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D903C099-5E7E-7F48-A1AB-78B8CB230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299200"/>
            <a:ext cx="3124200" cy="787400"/>
          </a:xfrm>
          <a:prstGeom prst="rect">
            <a:avLst/>
          </a:prstGeom>
        </p:spPr>
      </p:pic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81A55844-9662-444F-94FF-AD9F68E47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43" y="3200400"/>
            <a:ext cx="1840355" cy="2453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862568-B577-AD49-98EF-6B0CBED88DCB}"/>
              </a:ext>
            </a:extLst>
          </p:cNvPr>
          <p:cNvSpPr txBox="1"/>
          <p:nvPr/>
        </p:nvSpPr>
        <p:spPr>
          <a:xfrm>
            <a:off x="2057399" y="117693"/>
            <a:ext cx="5867401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Octubre</a:t>
            </a:r>
            <a:r>
              <a:rPr lang="en-US" sz="1600" b="1" dirty="0" smtClean="0"/>
              <a:t> </a:t>
            </a:r>
            <a:r>
              <a:rPr lang="en-US" sz="1600" b="1" dirty="0"/>
              <a:t>4 </a:t>
            </a:r>
            <a:r>
              <a:rPr lang="en-US" sz="1600" dirty="0" smtClean="0"/>
              <a:t>–El </a:t>
            </a:r>
            <a:r>
              <a:rPr lang="en-US" sz="1600" dirty="0"/>
              <a:t>Rev. Ed Gomez, Vicar, </a:t>
            </a:r>
            <a:r>
              <a:rPr lang="en-US" sz="1600" dirty="0" err="1"/>
              <a:t>Iglesia</a:t>
            </a:r>
            <a:r>
              <a:rPr lang="en-US" sz="1600" dirty="0"/>
              <a:t> de San Pablo, Houston, Texas  </a:t>
            </a:r>
            <a:r>
              <a:rPr lang="en-US" sz="1600" dirty="0" smtClean="0"/>
              <a:t>“</a:t>
            </a:r>
            <a:r>
              <a:rPr lang="en-US" sz="1600" dirty="0" err="1" smtClean="0"/>
              <a:t>Renunciando</a:t>
            </a:r>
            <a:r>
              <a:rPr lang="en-US" sz="1600" dirty="0" smtClean="0"/>
              <a:t> al </a:t>
            </a:r>
            <a:r>
              <a:rPr lang="en-US" sz="1600" dirty="0" err="1" smtClean="0"/>
              <a:t>Privilegio</a:t>
            </a:r>
            <a:r>
              <a:rPr lang="en-US" sz="1600" dirty="0" smtClean="0"/>
              <a:t> y la </a:t>
            </a:r>
            <a:r>
              <a:rPr lang="en-US" sz="1600" dirty="0" err="1" smtClean="0"/>
              <a:t>Opulencia</a:t>
            </a:r>
            <a:r>
              <a:rPr lang="en-US" sz="1600" dirty="0" smtClean="0"/>
              <a:t>”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err="1" smtClean="0"/>
              <a:t>Octubre</a:t>
            </a:r>
            <a:r>
              <a:rPr lang="en-US" sz="1600" b="1" dirty="0" smtClean="0"/>
              <a:t> </a:t>
            </a:r>
            <a:r>
              <a:rPr lang="en-US" sz="1600" b="1" dirty="0"/>
              <a:t>11 </a:t>
            </a:r>
            <a:r>
              <a:rPr lang="en-US" sz="1600" dirty="0"/>
              <a:t>– </a:t>
            </a:r>
            <a:r>
              <a:rPr lang="en-US" sz="1600" dirty="0" smtClean="0"/>
              <a:t>La </a:t>
            </a:r>
            <a:r>
              <a:rPr lang="en-US" sz="1600" dirty="0"/>
              <a:t>Rev. Melanie S. Donohoe, Rector Epiphany Church, San Carlos, California  </a:t>
            </a:r>
            <a:r>
              <a:rPr lang="en-US" sz="1600" dirty="0" smtClean="0"/>
              <a:t>“</a:t>
            </a:r>
            <a:r>
              <a:rPr lang="en-US" sz="1600" dirty="0" err="1" smtClean="0"/>
              <a:t>Viviendo</a:t>
            </a:r>
            <a:r>
              <a:rPr lang="en-US" sz="1600" dirty="0" smtClean="0"/>
              <a:t> en los </a:t>
            </a:r>
            <a:r>
              <a:rPr lang="en-US" sz="1600" dirty="0" err="1" smtClean="0"/>
              <a:t>días</a:t>
            </a:r>
            <a:r>
              <a:rPr lang="en-US" sz="1600" dirty="0" smtClean="0"/>
              <a:t> de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Iglesia</a:t>
            </a:r>
            <a:r>
              <a:rPr lang="en-US" sz="1600" dirty="0" smtClean="0"/>
              <a:t> Nueva”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err="1" smtClean="0"/>
              <a:t>Octubre</a:t>
            </a:r>
            <a:r>
              <a:rPr lang="en-US" sz="1600" b="1" dirty="0" smtClean="0"/>
              <a:t> </a:t>
            </a:r>
            <a:r>
              <a:rPr lang="en-US" sz="1600" b="1" dirty="0"/>
              <a:t>18 </a:t>
            </a:r>
            <a:r>
              <a:rPr lang="en-US" sz="1600" dirty="0"/>
              <a:t>– </a:t>
            </a:r>
            <a:r>
              <a:rPr lang="en-US" sz="1600" dirty="0" smtClean="0"/>
              <a:t>La Revdma. </a:t>
            </a:r>
            <a:r>
              <a:rPr lang="en-US" sz="1600" dirty="0"/>
              <a:t>Diane Jardine Bruce, </a:t>
            </a:r>
            <a:r>
              <a:rPr lang="en-US" sz="1600" dirty="0" err="1" smtClean="0"/>
              <a:t>Obispa</a:t>
            </a:r>
            <a:r>
              <a:rPr lang="en-US" sz="1600" dirty="0" smtClean="0"/>
              <a:t> </a:t>
            </a:r>
            <a:r>
              <a:rPr lang="en-US" sz="1600" dirty="0" err="1" smtClean="0"/>
              <a:t>Sufraganea</a:t>
            </a:r>
            <a:r>
              <a:rPr lang="en-US" sz="1600" dirty="0" smtClean="0"/>
              <a:t>, </a:t>
            </a:r>
            <a:r>
              <a:rPr lang="en-US" sz="1600" dirty="0" err="1" smtClean="0"/>
              <a:t>Diócesis</a:t>
            </a:r>
            <a:r>
              <a:rPr lang="en-US" sz="1600" dirty="0" smtClean="0"/>
              <a:t> de </a:t>
            </a:r>
            <a:r>
              <a:rPr lang="en-US" sz="1600" dirty="0"/>
              <a:t>Los Angeles </a:t>
            </a:r>
            <a:r>
              <a:rPr lang="en-US" sz="1600" dirty="0" smtClean="0"/>
              <a:t>“Dar a Dios lo que </a:t>
            </a:r>
            <a:r>
              <a:rPr lang="en-US" sz="1600" dirty="0" err="1" smtClean="0"/>
              <a:t>es</a:t>
            </a:r>
            <a:r>
              <a:rPr lang="en-US" sz="1600" dirty="0" smtClean="0"/>
              <a:t> de Dios”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err="1" smtClean="0"/>
              <a:t>Octubre</a:t>
            </a:r>
            <a:r>
              <a:rPr lang="en-US" sz="1600" b="1" dirty="0" smtClean="0"/>
              <a:t> </a:t>
            </a:r>
            <a:r>
              <a:rPr lang="en-US" sz="1600" b="1" dirty="0"/>
              <a:t>25 </a:t>
            </a:r>
            <a:r>
              <a:rPr lang="en-US" sz="1600" dirty="0"/>
              <a:t>– </a:t>
            </a:r>
            <a:r>
              <a:rPr lang="en-US" sz="1600" dirty="0" smtClean="0"/>
              <a:t>Sr</a:t>
            </a:r>
            <a:r>
              <a:rPr lang="en-US" sz="1600" dirty="0"/>
              <a:t>. Rob Townes, EVP Sinclair, Townes, &amp; Company, Atlanta, Georgia </a:t>
            </a:r>
            <a:r>
              <a:rPr lang="en-US" sz="1600" dirty="0" smtClean="0"/>
              <a:t>“Dar </a:t>
            </a:r>
            <a:r>
              <a:rPr lang="en-US" sz="1600" dirty="0" err="1" smtClean="0"/>
              <a:t>libremente</a:t>
            </a:r>
            <a:r>
              <a:rPr lang="en-US" sz="1600" dirty="0" smtClean="0"/>
              <a:t> a Dios”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err="1" smtClean="0"/>
              <a:t>Noviembre</a:t>
            </a:r>
            <a:r>
              <a:rPr lang="en-US" sz="1600" b="1" dirty="0" smtClean="0"/>
              <a:t> </a:t>
            </a:r>
            <a:r>
              <a:rPr lang="en-US" sz="1600" b="1" dirty="0"/>
              <a:t>1 </a:t>
            </a:r>
            <a:r>
              <a:rPr lang="en-US" sz="1600" dirty="0"/>
              <a:t>– Cn. Mary MacGregor, </a:t>
            </a:r>
            <a:r>
              <a:rPr lang="en-US" sz="1600" dirty="0" smtClean="0"/>
              <a:t>Canon </a:t>
            </a:r>
            <a:r>
              <a:rPr lang="en-US" sz="1600" dirty="0" err="1" smtClean="0"/>
              <a:t>Retirado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la </a:t>
            </a:r>
            <a:r>
              <a:rPr lang="en-US" sz="1600" dirty="0" err="1"/>
              <a:t>vitalidad</a:t>
            </a:r>
            <a:r>
              <a:rPr lang="en-US" sz="1600" dirty="0"/>
              <a:t> </a:t>
            </a:r>
            <a:r>
              <a:rPr lang="en-US" sz="1600" dirty="0" err="1" smtClean="0"/>
              <a:t>Congregacional</a:t>
            </a:r>
            <a:r>
              <a:rPr lang="en-US" sz="1600" dirty="0" smtClean="0"/>
              <a:t> </a:t>
            </a:r>
            <a:r>
              <a:rPr lang="en-US" sz="1600" dirty="0"/>
              <a:t>y la </a:t>
            </a:r>
            <a:r>
              <a:rPr lang="en-US" sz="1600" dirty="0" err="1" smtClean="0"/>
              <a:t>Amplificación</a:t>
            </a:r>
            <a:r>
              <a:rPr lang="en-US" sz="1600" dirty="0" smtClean="0"/>
              <a:t> </a:t>
            </a:r>
            <a:r>
              <a:rPr lang="en-US" sz="1600" dirty="0"/>
              <a:t>de la </a:t>
            </a:r>
            <a:r>
              <a:rPr lang="en-US" sz="1600" dirty="0" err="1" smtClean="0"/>
              <a:t>Misión</a:t>
            </a:r>
            <a:r>
              <a:rPr lang="en-US" sz="1600" dirty="0"/>
              <a:t>, </a:t>
            </a:r>
            <a:r>
              <a:rPr lang="en-US" sz="1600" dirty="0" err="1" smtClean="0"/>
              <a:t>Diócesis</a:t>
            </a:r>
            <a:r>
              <a:rPr lang="en-US" sz="1600" dirty="0" smtClean="0"/>
              <a:t> de Texas “</a:t>
            </a:r>
            <a:r>
              <a:rPr lang="en-US" sz="1600" dirty="0" err="1" smtClean="0"/>
              <a:t>Vidas</a:t>
            </a:r>
            <a:r>
              <a:rPr lang="en-US" sz="1600" dirty="0" smtClean="0"/>
              <a:t> </a:t>
            </a:r>
            <a:r>
              <a:rPr lang="en-US" sz="1600" dirty="0" err="1" smtClean="0"/>
              <a:t>modeladas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Beatitudes”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err="1" smtClean="0"/>
              <a:t>Noviembre</a:t>
            </a:r>
            <a:r>
              <a:rPr lang="en-US" sz="1600" b="1" dirty="0" smtClean="0"/>
              <a:t> </a:t>
            </a:r>
            <a:r>
              <a:rPr lang="en-US" sz="1600" b="1" dirty="0"/>
              <a:t>8 </a:t>
            </a:r>
            <a:r>
              <a:rPr lang="en-US" sz="1600" dirty="0"/>
              <a:t>– </a:t>
            </a:r>
            <a:r>
              <a:rPr lang="en-US" sz="1600" dirty="0" smtClean="0"/>
              <a:t>El </a:t>
            </a:r>
            <a:r>
              <a:rPr lang="en-US" sz="1600" dirty="0" err="1" smtClean="0"/>
              <a:t>Muy</a:t>
            </a:r>
            <a:r>
              <a:rPr lang="en-US" sz="1600" dirty="0" smtClean="0"/>
              <a:t> </a:t>
            </a:r>
            <a:r>
              <a:rPr lang="en-US" sz="1600" dirty="0"/>
              <a:t>Rev. Matthew Woodward, </a:t>
            </a:r>
            <a:r>
              <a:rPr lang="en-US" sz="1600" dirty="0" err="1" smtClean="0"/>
              <a:t>Decano</a:t>
            </a:r>
            <a:r>
              <a:rPr lang="en-US" sz="1600" dirty="0" smtClean="0"/>
              <a:t> de Trinity Cathedral, </a:t>
            </a:r>
            <a:r>
              <a:rPr lang="en-US" sz="1600" dirty="0"/>
              <a:t>Sacramento, California </a:t>
            </a:r>
            <a:r>
              <a:rPr lang="en-US" sz="1600" dirty="0" smtClean="0"/>
              <a:t>“Los </a:t>
            </a:r>
            <a:r>
              <a:rPr lang="en-US" sz="1600" dirty="0" err="1" smtClean="0"/>
              <a:t>Regalos</a:t>
            </a:r>
            <a:r>
              <a:rPr lang="en-US" sz="1600" dirty="0" smtClean="0"/>
              <a:t> de la Fe”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err="1" smtClean="0"/>
              <a:t>Noviembre</a:t>
            </a:r>
            <a:r>
              <a:rPr lang="en-US" sz="1600" b="1" dirty="0" smtClean="0"/>
              <a:t> </a:t>
            </a:r>
            <a:r>
              <a:rPr lang="en-US" sz="1600" b="1" dirty="0"/>
              <a:t>15 </a:t>
            </a:r>
            <a:r>
              <a:rPr lang="en-US" sz="1600" dirty="0"/>
              <a:t>– </a:t>
            </a:r>
            <a:r>
              <a:rPr lang="en-US" sz="1600" dirty="0" smtClean="0"/>
              <a:t>El </a:t>
            </a:r>
            <a:r>
              <a:rPr lang="en-US" sz="1600" dirty="0"/>
              <a:t>Rev. Chris Harris, </a:t>
            </a:r>
            <a:r>
              <a:rPr lang="en-US" sz="1600" dirty="0" smtClean="0"/>
              <a:t>Rector </a:t>
            </a:r>
            <a:r>
              <a:rPr lang="en-US" sz="1600" dirty="0" err="1" smtClean="0"/>
              <a:t>Asociado</a:t>
            </a:r>
            <a:r>
              <a:rPr lang="en-US" sz="1600" dirty="0" smtClean="0"/>
              <a:t>, </a:t>
            </a:r>
            <a:r>
              <a:rPr lang="en-US" sz="1600" dirty="0"/>
              <a:t>Christ Church Cranbrook, Bloomfield Hills, Michigan </a:t>
            </a:r>
            <a:r>
              <a:rPr lang="en-US" sz="1600" dirty="0" smtClean="0"/>
              <a:t>“</a:t>
            </a:r>
            <a:r>
              <a:rPr lang="en-US" sz="1600" dirty="0" err="1" smtClean="0"/>
              <a:t>Arriesgando</a:t>
            </a:r>
            <a:r>
              <a:rPr lang="en-US" sz="1600" dirty="0" smtClean="0"/>
              <a:t> </a:t>
            </a:r>
            <a:r>
              <a:rPr lang="en-US" sz="1600" dirty="0" err="1" smtClean="0"/>
              <a:t>nuestras</a:t>
            </a:r>
            <a:r>
              <a:rPr lang="en-US" sz="1600" dirty="0" smtClean="0"/>
              <a:t> </a:t>
            </a:r>
            <a:r>
              <a:rPr lang="en-US" sz="1600" dirty="0" err="1" smtClean="0"/>
              <a:t>vidas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encontrar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de </a:t>
            </a:r>
            <a:r>
              <a:rPr lang="en-US" sz="1600" dirty="0" err="1" smtClean="0"/>
              <a:t>Ellos</a:t>
            </a:r>
            <a:r>
              <a:rPr lang="en-US" sz="1600" dirty="0" smtClean="0"/>
              <a:t>”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err="1" smtClean="0"/>
              <a:t>Noviembre</a:t>
            </a:r>
            <a:r>
              <a:rPr lang="en-US" sz="1600" b="1" dirty="0" smtClean="0"/>
              <a:t> </a:t>
            </a:r>
            <a:r>
              <a:rPr lang="en-US" sz="1600" b="1" dirty="0"/>
              <a:t>22 </a:t>
            </a:r>
            <a:r>
              <a:rPr lang="en-US" sz="1600" dirty="0"/>
              <a:t>– </a:t>
            </a:r>
            <a:r>
              <a:rPr lang="en-US" sz="1600" dirty="0" smtClean="0"/>
              <a:t>Sr</a:t>
            </a:r>
            <a:r>
              <a:rPr lang="en-US" sz="1600" dirty="0"/>
              <a:t>. J. Davey Gerhard, </a:t>
            </a:r>
            <a:r>
              <a:rPr lang="en-US" sz="1600" dirty="0" smtClean="0"/>
              <a:t>Director </a:t>
            </a:r>
            <a:r>
              <a:rPr lang="en-US" sz="1600" dirty="0" err="1" smtClean="0"/>
              <a:t>Ejecutivo</a:t>
            </a:r>
            <a:r>
              <a:rPr lang="en-US" sz="1600" dirty="0" smtClean="0"/>
              <a:t> de TENS</a:t>
            </a:r>
            <a:r>
              <a:rPr lang="en-US" sz="1600" dirty="0"/>
              <a:t>, San Francisco, California </a:t>
            </a:r>
            <a:r>
              <a:rPr lang="en-US" sz="1600" dirty="0" smtClean="0"/>
              <a:t>“</a:t>
            </a:r>
            <a:r>
              <a:rPr lang="en-US" sz="1600" dirty="0" err="1" smtClean="0"/>
              <a:t>Donde</a:t>
            </a:r>
            <a:r>
              <a:rPr lang="en-US" sz="1600" dirty="0" smtClean="0"/>
              <a:t> </a:t>
            </a:r>
            <a:r>
              <a:rPr lang="en-US" sz="1600" dirty="0" err="1" smtClean="0"/>
              <a:t>todos</a:t>
            </a:r>
            <a:r>
              <a:rPr lang="en-US" sz="1600" dirty="0" smtClean="0"/>
              <a:t> son </a:t>
            </a:r>
            <a:r>
              <a:rPr lang="en-US" sz="1600" dirty="0" err="1" smtClean="0"/>
              <a:t>Reinas</a:t>
            </a:r>
            <a:r>
              <a:rPr lang="en-US" sz="1600" dirty="0" smtClean="0"/>
              <a:t> y Reyes”</a:t>
            </a:r>
            <a:endParaRPr lang="en-US" sz="1600" dirty="0"/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Grupos </a:t>
            </a:r>
            <a:r>
              <a:rPr lang="en-US" sz="44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Pequeños</a:t>
            </a:r>
            <a:r>
              <a:rPr lang="en-US" sz="44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US" sz="44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Reuniones</a:t>
            </a:r>
            <a:r>
              <a:rPr lang="en-US" sz="44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Virtuales</a:t>
            </a:r>
            <a:endParaRPr lang="en-US" sz="4400" b="1" dirty="0">
              <a:solidFill>
                <a:srgbClr val="8E79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D903C099-5E7E-7F48-A1AB-78B8CB230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867400"/>
            <a:ext cx="3124200" cy="787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9937A6-523A-234D-96D7-9EA39D5E02BD}"/>
              </a:ext>
            </a:extLst>
          </p:cNvPr>
          <p:cNvSpPr/>
          <p:nvPr/>
        </p:nvSpPr>
        <p:spPr>
          <a:xfrm>
            <a:off x="152400" y="2172831"/>
            <a:ext cx="8229600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conexión</a:t>
            </a:r>
            <a:r>
              <a:rPr lang="en-US" dirty="0"/>
              <a:t> </a:t>
            </a:r>
            <a:r>
              <a:rPr lang="en-US" dirty="0" err="1"/>
              <a:t>poderosa</a:t>
            </a:r>
            <a:r>
              <a:rPr lang="en-US" dirty="0"/>
              <a:t> y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relación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profunda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posible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los </a:t>
            </a:r>
            <a:r>
              <a:rPr lang="en-US" dirty="0" err="1"/>
              <a:t>miembros</a:t>
            </a:r>
            <a:r>
              <a:rPr lang="en-US" dirty="0"/>
              <a:t> se </a:t>
            </a:r>
            <a:r>
              <a:rPr lang="en-US" dirty="0" err="1"/>
              <a:t>piden</a:t>
            </a:r>
            <a:r>
              <a:rPr lang="en-US" dirty="0"/>
              <a:t> </a:t>
            </a:r>
            <a:r>
              <a:rPr lang="en-US" dirty="0" err="1"/>
              <a:t>mutuamente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dones</a:t>
            </a:r>
            <a:r>
              <a:rPr lang="en-US" dirty="0"/>
              <a:t> o </a:t>
            </a:r>
            <a:r>
              <a:rPr lang="en-US" dirty="0" err="1"/>
              <a:t>entablan</a:t>
            </a:r>
            <a:r>
              <a:rPr lang="en-US" dirty="0"/>
              <a:t> un </a:t>
            </a:r>
            <a:r>
              <a:rPr lang="en-US" dirty="0" err="1"/>
              <a:t>diálogo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misión</a:t>
            </a:r>
            <a:r>
              <a:rPr lang="en-US" dirty="0"/>
              <a:t> y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prioridades</a:t>
            </a:r>
            <a:r>
              <a:rPr lang="en-US" dirty="0"/>
              <a:t> de la </a:t>
            </a:r>
            <a:r>
              <a:rPr lang="en-US" dirty="0" err="1"/>
              <a:t>iglesia</a:t>
            </a:r>
            <a:r>
              <a:rPr lang="en-US" b="1" dirty="0"/>
              <a:t>. Su </a:t>
            </a:r>
            <a:r>
              <a:rPr lang="en-US" b="1" dirty="0" err="1"/>
              <a:t>campaña</a:t>
            </a:r>
            <a:r>
              <a:rPr lang="en-US" b="1" dirty="0"/>
              <a:t> de </a:t>
            </a:r>
            <a:r>
              <a:rPr lang="en-US" b="1" dirty="0" err="1"/>
              <a:t>mayordomía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año</a:t>
            </a:r>
            <a:r>
              <a:rPr lang="en-US" b="1" dirty="0"/>
              <a:t> </a:t>
            </a:r>
            <a:r>
              <a:rPr lang="en-US" b="1" dirty="0" err="1"/>
              <a:t>debería</a:t>
            </a:r>
            <a:r>
              <a:rPr lang="en-US" b="1" dirty="0"/>
              <a:t> </a:t>
            </a:r>
            <a:r>
              <a:rPr lang="en-US" b="1" dirty="0" err="1"/>
              <a:t>crear</a:t>
            </a:r>
            <a:r>
              <a:rPr lang="en-US" b="1" dirty="0"/>
              <a:t> </a:t>
            </a:r>
            <a:r>
              <a:rPr lang="en-US" b="1" dirty="0" err="1"/>
              <a:t>pequeños</a:t>
            </a:r>
            <a:r>
              <a:rPr lang="en-US" b="1" dirty="0"/>
              <a:t> </a:t>
            </a:r>
            <a:r>
              <a:rPr lang="en-US" b="1" dirty="0" err="1"/>
              <a:t>grupos</a:t>
            </a:r>
            <a:r>
              <a:rPr lang="en-US" b="1" dirty="0"/>
              <a:t> </a:t>
            </a:r>
            <a:r>
              <a:rPr lang="en-US" b="1" dirty="0" err="1"/>
              <a:t>enfocados</a:t>
            </a:r>
            <a:r>
              <a:rPr lang="en-US" b="1" dirty="0"/>
              <a:t> en la </a:t>
            </a:r>
            <a:r>
              <a:rPr lang="en-US" b="1" dirty="0" err="1"/>
              <a:t>formación</a:t>
            </a:r>
            <a:r>
              <a:rPr lang="en-US" b="1" dirty="0"/>
              <a:t> y la </a:t>
            </a:r>
            <a:r>
              <a:rPr lang="en-US" b="1" dirty="0" err="1"/>
              <a:t>misión</a:t>
            </a:r>
            <a:r>
              <a:rPr lang="en-US" b="1" dirty="0"/>
              <a:t>. Los </a:t>
            </a:r>
            <a:r>
              <a:rPr lang="en-US" b="1" dirty="0" err="1"/>
              <a:t>grupos</a:t>
            </a:r>
            <a:r>
              <a:rPr lang="en-US" b="1" dirty="0"/>
              <a:t> </a:t>
            </a:r>
            <a:r>
              <a:rPr lang="en-US" b="1" dirty="0" err="1"/>
              <a:t>pequeños</a:t>
            </a:r>
            <a:r>
              <a:rPr lang="en-US" b="1" dirty="0"/>
              <a:t> son la </a:t>
            </a:r>
            <a:r>
              <a:rPr lang="en-US" b="1" dirty="0" err="1"/>
              <a:t>mejor</a:t>
            </a:r>
            <a:r>
              <a:rPr lang="en-US" b="1" dirty="0"/>
              <a:t> </a:t>
            </a:r>
            <a:r>
              <a:rPr lang="en-US" b="1" dirty="0" err="1"/>
              <a:t>manera</a:t>
            </a:r>
            <a:r>
              <a:rPr lang="en-US" b="1" dirty="0"/>
              <a:t> de </a:t>
            </a:r>
            <a:r>
              <a:rPr lang="en-US" b="1" dirty="0" err="1"/>
              <a:t>desarrollar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formación</a:t>
            </a:r>
            <a:r>
              <a:rPr lang="en-US" b="1" dirty="0"/>
              <a:t> </a:t>
            </a:r>
            <a:r>
              <a:rPr lang="en-US" b="1" dirty="0" err="1"/>
              <a:t>significativa</a:t>
            </a:r>
            <a:r>
              <a:rPr lang="en-US" b="1" dirty="0"/>
              <a:t> </a:t>
            </a:r>
            <a:r>
              <a:rPr lang="en-US" b="1" dirty="0" err="1"/>
              <a:t>sobre</a:t>
            </a:r>
            <a:r>
              <a:rPr lang="en-US" b="1" dirty="0"/>
              <a:t> el </a:t>
            </a:r>
            <a:r>
              <a:rPr lang="en-US" b="1" dirty="0" err="1"/>
              <a:t>dinero</a:t>
            </a:r>
            <a:r>
              <a:rPr lang="en-US" b="1" dirty="0"/>
              <a:t> y la </a:t>
            </a:r>
            <a:r>
              <a:rPr lang="en-US" b="1" dirty="0" err="1"/>
              <a:t>misión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dirty="0"/>
              <a:t>En </a:t>
            </a:r>
            <a:r>
              <a:rPr lang="en-US" dirty="0" err="1"/>
              <a:t>tiempos</a:t>
            </a:r>
            <a:r>
              <a:rPr lang="en-US" dirty="0"/>
              <a:t> de </a:t>
            </a:r>
            <a:r>
              <a:rPr lang="en-US" dirty="0" err="1"/>
              <a:t>distanciamiento</a:t>
            </a:r>
            <a:r>
              <a:rPr lang="en-US" dirty="0"/>
              <a:t> </a:t>
            </a:r>
            <a:r>
              <a:rPr lang="en-US" dirty="0" smtClean="0"/>
              <a:t>social,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reuniones</a:t>
            </a:r>
            <a:r>
              <a:rPr lang="en-US" dirty="0"/>
              <a:t> de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pequeños</a:t>
            </a:r>
            <a:r>
              <a:rPr lang="en-US" dirty="0"/>
              <a:t>, </a:t>
            </a:r>
            <a:r>
              <a:rPr lang="en-US" dirty="0" err="1"/>
              <a:t>dirigidas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miembros</a:t>
            </a:r>
            <a:r>
              <a:rPr lang="en-US" dirty="0"/>
              <a:t> de la junta </a:t>
            </a:r>
            <a:r>
              <a:rPr lang="en-US" dirty="0" err="1"/>
              <a:t>parroquial</a:t>
            </a:r>
            <a:r>
              <a:rPr lang="en-US" dirty="0"/>
              <a:t>, el </a:t>
            </a:r>
            <a:r>
              <a:rPr lang="en-US" dirty="0" err="1"/>
              <a:t>comité</a:t>
            </a:r>
            <a:r>
              <a:rPr lang="en-US" dirty="0"/>
              <a:t> de </a:t>
            </a:r>
            <a:r>
              <a:rPr lang="en-US" dirty="0" err="1"/>
              <a:t>mayordomía</a:t>
            </a:r>
            <a:r>
              <a:rPr lang="en-US" dirty="0"/>
              <a:t> u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líderes</a:t>
            </a:r>
            <a:r>
              <a:rPr lang="en-US" dirty="0"/>
              <a:t> </a:t>
            </a:r>
            <a:r>
              <a:rPr lang="en-US" dirty="0" err="1"/>
              <a:t>laicos</a:t>
            </a:r>
            <a:r>
              <a:rPr lang="en-US" dirty="0"/>
              <a:t>, </a:t>
            </a:r>
            <a:r>
              <a:rPr lang="en-US" dirty="0" err="1"/>
              <a:t>facilitan</a:t>
            </a:r>
            <a:r>
              <a:rPr lang="en-US" dirty="0"/>
              <a:t> la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 smtClean="0"/>
              <a:t>acerca</a:t>
            </a:r>
            <a:r>
              <a:rPr lang="en-US" dirty="0" smtClean="0"/>
              <a:t> de </a:t>
            </a:r>
            <a:r>
              <a:rPr lang="en-US" dirty="0"/>
              <a:t>la </a:t>
            </a:r>
            <a:r>
              <a:rPr lang="en-US" dirty="0" err="1"/>
              <a:t>misión</a:t>
            </a:r>
            <a:r>
              <a:rPr lang="en-US" dirty="0"/>
              <a:t> y la </a:t>
            </a:r>
            <a:r>
              <a:rPr lang="en-US" dirty="0" err="1"/>
              <a:t>enseñanza</a:t>
            </a:r>
            <a:r>
              <a:rPr lang="en-US" dirty="0"/>
              <a:t> de los </a:t>
            </a:r>
            <a:r>
              <a:rPr lang="en-US" dirty="0" err="1"/>
              <a:t>fundamentos</a:t>
            </a:r>
            <a:r>
              <a:rPr lang="en-US" dirty="0"/>
              <a:t> de la </a:t>
            </a:r>
            <a:r>
              <a:rPr lang="en-US" dirty="0" err="1"/>
              <a:t>buena</a:t>
            </a:r>
            <a:r>
              <a:rPr lang="en-US" dirty="0"/>
              <a:t> </a:t>
            </a:r>
            <a:r>
              <a:rPr lang="en-US" dirty="0" err="1"/>
              <a:t>mayordomía</a:t>
            </a:r>
            <a:r>
              <a:rPr lang="en-US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Grupos </a:t>
            </a:r>
            <a:r>
              <a:rPr lang="en-US" dirty="0" err="1"/>
              <a:t>pequeños</a:t>
            </a:r>
            <a:r>
              <a:rPr lang="en-US" dirty="0"/>
              <a:t> </a:t>
            </a:r>
            <a:r>
              <a:rPr lang="en-US" dirty="0" err="1"/>
              <a:t>facilitados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Iglesia</a:t>
            </a:r>
            <a:r>
              <a:rPr lang="en-US" dirty="0" smtClean="0"/>
              <a:t> en </a:t>
            </a:r>
            <a:r>
              <a:rPr lang="en-US" dirty="0"/>
              <a:t>casa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Estudios</a:t>
            </a:r>
            <a:r>
              <a:rPr lang="en-US" dirty="0"/>
              <a:t> </a:t>
            </a:r>
            <a:r>
              <a:rPr lang="en-US" dirty="0" err="1"/>
              <a:t>bíblicos</a:t>
            </a:r>
            <a:r>
              <a:rPr lang="en-US" dirty="0"/>
              <a:t> o </a:t>
            </a:r>
            <a:r>
              <a:rPr lang="en-US" dirty="0" err="1"/>
              <a:t>estudios</a:t>
            </a:r>
            <a:r>
              <a:rPr lang="en-US" dirty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4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Grupos </a:t>
            </a:r>
            <a:r>
              <a:rPr lang="en-US" sz="44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Pequeños</a:t>
            </a:r>
            <a:r>
              <a:rPr lang="en-US" sz="44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US" sz="44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Reuniones</a:t>
            </a:r>
            <a:r>
              <a:rPr lang="en-US" sz="44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Virtuales</a:t>
            </a:r>
            <a:endParaRPr lang="en-US" sz="4400" b="1" dirty="0">
              <a:solidFill>
                <a:srgbClr val="8E79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D903C099-5E7E-7F48-A1AB-78B8CB230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070600"/>
            <a:ext cx="3124200" cy="787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9937A6-523A-234D-96D7-9EA39D5E02BD}"/>
              </a:ext>
            </a:extLst>
          </p:cNvPr>
          <p:cNvSpPr/>
          <p:nvPr/>
        </p:nvSpPr>
        <p:spPr>
          <a:xfrm>
            <a:off x="304800" y="1383910"/>
            <a:ext cx="7924800" cy="538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/>
              <a:t>Funciones</a:t>
            </a:r>
            <a:r>
              <a:rPr lang="en-US" i="1" dirty="0" smtClean="0"/>
              <a:t> </a:t>
            </a:r>
            <a:r>
              <a:rPr lang="en-US" i="1" dirty="0" err="1" smtClean="0"/>
              <a:t>para</a:t>
            </a:r>
            <a:r>
              <a:rPr lang="en-US" i="1" dirty="0" smtClean="0"/>
              <a:t> un </a:t>
            </a:r>
            <a:r>
              <a:rPr lang="en-US" i="1" dirty="0" err="1" smtClean="0"/>
              <a:t>lider</a:t>
            </a:r>
            <a:r>
              <a:rPr lang="en-US" i="1" dirty="0" smtClean="0"/>
              <a:t> de </a:t>
            </a:r>
            <a:r>
              <a:rPr lang="en-US" i="1" dirty="0" err="1" smtClean="0"/>
              <a:t>Grupo</a:t>
            </a:r>
            <a:r>
              <a:rPr lang="en-US" i="1" dirty="0" smtClean="0"/>
              <a:t> </a:t>
            </a:r>
            <a:r>
              <a:rPr lang="en-US" i="1" dirty="0" err="1" smtClean="0"/>
              <a:t>Pequeño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Comprometido</a:t>
            </a:r>
            <a:r>
              <a:rPr lang="en-US" dirty="0" smtClean="0"/>
              <a:t> con la </a:t>
            </a:r>
            <a:r>
              <a:rPr lang="en-US" dirty="0" err="1" smtClean="0"/>
              <a:t>Mayordomía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Alguien</a:t>
            </a:r>
            <a:r>
              <a:rPr lang="en-US" dirty="0" smtClean="0"/>
              <a:t> que </a:t>
            </a:r>
            <a:r>
              <a:rPr lang="en-US" dirty="0" err="1" smtClean="0"/>
              <a:t>personalmente</a:t>
            </a:r>
            <a:r>
              <a:rPr lang="en-US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 ha </a:t>
            </a:r>
            <a:r>
              <a:rPr lang="en-US" b="1" dirty="0" err="1" smtClean="0"/>
              <a:t>hecho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propia</a:t>
            </a:r>
            <a:r>
              <a:rPr lang="en-US" b="1" dirty="0" smtClean="0"/>
              <a:t> </a:t>
            </a:r>
            <a:r>
              <a:rPr lang="en-US" b="1" dirty="0" err="1" smtClean="0"/>
              <a:t>promesa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Adherido</a:t>
            </a:r>
            <a:r>
              <a:rPr lang="en-US" dirty="0" smtClean="0"/>
              <a:t> al </a:t>
            </a:r>
            <a:r>
              <a:rPr lang="en-US" dirty="0" err="1" smtClean="0"/>
              <a:t>tema</a:t>
            </a:r>
            <a:r>
              <a:rPr lang="en-US" dirty="0" smtClean="0"/>
              <a:t> “</a:t>
            </a:r>
            <a:r>
              <a:rPr lang="en-US" dirty="0" err="1" smtClean="0"/>
              <a:t>Generosidad</a:t>
            </a:r>
            <a:r>
              <a:rPr lang="en-US" dirty="0" smtClean="0"/>
              <a:t> de Fe”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Conoce</a:t>
            </a:r>
            <a:r>
              <a:rPr lang="en-US" b="1" dirty="0" smtClean="0"/>
              <a:t> y Cree en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razones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dar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Puede</a:t>
            </a:r>
            <a:r>
              <a:rPr lang="en-US" dirty="0"/>
              <a:t> responder </a:t>
            </a:r>
            <a:r>
              <a:rPr lang="en-US" dirty="0" err="1"/>
              <a:t>preguntas</a:t>
            </a:r>
            <a:r>
              <a:rPr lang="en-US" dirty="0"/>
              <a:t> </a:t>
            </a:r>
            <a:r>
              <a:rPr lang="en-US" b="1" dirty="0" err="1"/>
              <a:t>sobre</a:t>
            </a:r>
            <a:r>
              <a:rPr lang="en-US" b="1" dirty="0"/>
              <a:t> </a:t>
            </a:r>
            <a:r>
              <a:rPr lang="en-US" b="1" dirty="0" smtClean="0"/>
              <a:t>la </a:t>
            </a:r>
            <a:r>
              <a:rPr lang="en-US" b="1" dirty="0" err="1" smtClean="0"/>
              <a:t>misión</a:t>
            </a:r>
            <a:r>
              <a:rPr lang="en-US" b="1" dirty="0" smtClean="0"/>
              <a:t> </a:t>
            </a:r>
            <a:r>
              <a:rPr lang="en-US" b="1" dirty="0"/>
              <a:t>y </a:t>
            </a:r>
            <a:r>
              <a:rPr lang="en-US" b="1" dirty="0" smtClean="0"/>
              <a:t>el </a:t>
            </a:r>
            <a:r>
              <a:rPr lang="en-US" b="1" dirty="0" err="1" smtClean="0"/>
              <a:t>ministerio</a:t>
            </a:r>
            <a:r>
              <a:rPr lang="en-US" dirty="0"/>
              <a:t>, o </a:t>
            </a:r>
            <a:r>
              <a:rPr lang="en-US" dirty="0" err="1"/>
              <a:t>dirigir</a:t>
            </a:r>
            <a:r>
              <a:rPr lang="en-US" dirty="0"/>
              <a:t> a </a:t>
            </a:r>
            <a:r>
              <a:rPr lang="en-US" dirty="0" err="1"/>
              <a:t>las</a:t>
            </a:r>
            <a:r>
              <a:rPr lang="en-US" dirty="0"/>
              <a:t> personas a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respuestas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Conoce</a:t>
            </a:r>
            <a:r>
              <a:rPr lang="en-US" dirty="0" smtClean="0"/>
              <a:t> </a:t>
            </a:r>
            <a:r>
              <a:rPr lang="en-US" b="1" dirty="0"/>
              <a:t>el </a:t>
            </a:r>
            <a:r>
              <a:rPr lang="en-US" b="1" dirty="0" err="1"/>
              <a:t>presupuesto</a:t>
            </a:r>
            <a:r>
              <a:rPr lang="en-US" b="1" dirty="0"/>
              <a:t> de la </a:t>
            </a:r>
            <a:r>
              <a:rPr lang="en-US" b="1" dirty="0" err="1"/>
              <a:t>iglesia</a:t>
            </a:r>
            <a:r>
              <a:rPr lang="en-US" b="1" dirty="0"/>
              <a:t> </a:t>
            </a:r>
            <a:r>
              <a:rPr lang="en-US" dirty="0"/>
              <a:t>y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hablar</a:t>
            </a:r>
            <a:r>
              <a:rPr lang="en-US" dirty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/>
              <a:t>él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Buenos </a:t>
            </a:r>
            <a:r>
              <a:rPr lang="en-US" dirty="0" err="1"/>
              <a:t>oyentes</a:t>
            </a:r>
            <a:r>
              <a:rPr lang="en-US" dirty="0"/>
              <a:t> y </a:t>
            </a:r>
            <a:r>
              <a:rPr lang="en-US" dirty="0" err="1" smtClean="0"/>
              <a:t>facilitadores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Los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pequeños</a:t>
            </a:r>
            <a:r>
              <a:rPr lang="en-US" dirty="0"/>
              <a:t> </a:t>
            </a:r>
            <a:r>
              <a:rPr lang="en-US" dirty="0" smtClean="0"/>
              <a:t>son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intimidad</a:t>
            </a:r>
            <a:r>
              <a:rPr lang="en-US" dirty="0"/>
              <a:t>, </a:t>
            </a:r>
            <a:r>
              <a:rPr lang="en-US" dirty="0" err="1"/>
              <a:t>vulnerabilidad</a:t>
            </a:r>
            <a:r>
              <a:rPr lang="en-US" dirty="0"/>
              <a:t> y </a:t>
            </a:r>
            <a:r>
              <a:rPr lang="en-US" dirty="0" err="1"/>
              <a:t>apoyo</a:t>
            </a:r>
            <a:r>
              <a:rPr lang="en-US" dirty="0"/>
              <a:t> </a:t>
            </a:r>
            <a:r>
              <a:rPr lang="en-US" dirty="0" err="1"/>
              <a:t>mutuo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Cómodo</a:t>
            </a:r>
            <a:r>
              <a:rPr lang="en-US" dirty="0"/>
              <a:t> con </a:t>
            </a:r>
            <a:r>
              <a:rPr lang="en-US" dirty="0" err="1"/>
              <a:t>tecnología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Disponible</a:t>
            </a:r>
            <a:r>
              <a:rPr lang="en-US" dirty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dirijir</a:t>
            </a:r>
            <a:r>
              <a:rPr lang="en-US" dirty="0"/>
              <a:t>: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somos</a:t>
            </a:r>
            <a:r>
              <a:rPr lang="en-US" dirty="0"/>
              <a:t> personas </a:t>
            </a:r>
            <a:r>
              <a:rPr lang="en-US" dirty="0" err="1"/>
              <a:t>ocupadas</a:t>
            </a:r>
            <a:r>
              <a:rPr lang="en-US" dirty="0"/>
              <a:t>. </a:t>
            </a:r>
            <a:r>
              <a:rPr lang="en-US" dirty="0" err="1" smtClean="0"/>
              <a:t>Asegúrate</a:t>
            </a:r>
            <a:r>
              <a:rPr lang="en-US" dirty="0" smtClean="0"/>
              <a:t> </a:t>
            </a:r>
            <a:r>
              <a:rPr lang="en-US" dirty="0"/>
              <a:t>de que </a:t>
            </a:r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/>
              <a:t>anfitriones</a:t>
            </a:r>
            <a:r>
              <a:rPr lang="en-US" dirty="0"/>
              <a:t> </a:t>
            </a:r>
            <a:r>
              <a:rPr lang="en-US" dirty="0" err="1"/>
              <a:t>puedan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hacerlo</a:t>
            </a:r>
            <a:r>
              <a:rPr lang="en-US" dirty="0"/>
              <a:t> </a:t>
            </a:r>
            <a:r>
              <a:rPr lang="en-US" dirty="0" err="1"/>
              <a:t>bien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¿</a:t>
            </a:r>
            <a:r>
              <a:rPr lang="en-US" dirty="0" err="1"/>
              <a:t>Cuántos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pequeños</a:t>
            </a:r>
            <a:r>
              <a:rPr lang="en-US" dirty="0"/>
              <a:t> </a:t>
            </a:r>
            <a:r>
              <a:rPr lang="en-US" dirty="0" err="1"/>
              <a:t>necesitas</a:t>
            </a:r>
            <a:r>
              <a:rPr lang="en-US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Los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b="1" dirty="0"/>
              <a:t>no </a:t>
            </a:r>
            <a:r>
              <a:rPr lang="en-US" b="1" dirty="0" err="1"/>
              <a:t>deben</a:t>
            </a:r>
            <a:r>
              <a:rPr lang="en-US" b="1" dirty="0"/>
              <a:t> </a:t>
            </a:r>
            <a:r>
              <a:rPr lang="en-US" b="1" dirty="0" err="1"/>
              <a:t>tener</a:t>
            </a:r>
            <a:r>
              <a:rPr lang="en-US" b="1" dirty="0"/>
              <a:t> </a:t>
            </a:r>
            <a:r>
              <a:rPr lang="en-US" b="1" dirty="0" err="1"/>
              <a:t>más</a:t>
            </a:r>
            <a:r>
              <a:rPr lang="en-US" b="1" dirty="0"/>
              <a:t> de 12 personas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permitir</a:t>
            </a:r>
            <a:r>
              <a:rPr lang="en-US" dirty="0"/>
              <a:t> la </a:t>
            </a:r>
            <a:r>
              <a:rPr lang="en-US" dirty="0" err="1"/>
              <a:t>conexión</a:t>
            </a:r>
            <a:r>
              <a:rPr lang="en-US" dirty="0"/>
              <a:t> y la </a:t>
            </a:r>
            <a:r>
              <a:rPr lang="en-US" dirty="0" err="1"/>
              <a:t>conversación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reunirse</a:t>
            </a:r>
            <a:r>
              <a:rPr lang="en-US" dirty="0"/>
              <a:t> </a:t>
            </a:r>
            <a:r>
              <a:rPr lang="en-US" b="1" dirty="0"/>
              <a:t>al </a:t>
            </a:r>
            <a:r>
              <a:rPr lang="en-US" b="1" dirty="0" err="1"/>
              <a:t>menos</a:t>
            </a:r>
            <a:r>
              <a:rPr lang="en-US" b="1" dirty="0"/>
              <a:t> tres </a:t>
            </a:r>
            <a:r>
              <a:rPr lang="en-US" b="1" dirty="0" err="1"/>
              <a:t>veces</a:t>
            </a:r>
            <a:r>
              <a:rPr lang="en-US" b="1" dirty="0"/>
              <a:t> </a:t>
            </a:r>
            <a:r>
              <a:rPr lang="en-US" dirty="0" err="1"/>
              <a:t>durante</a:t>
            </a:r>
            <a:r>
              <a:rPr lang="en-US" dirty="0"/>
              <a:t> la </a:t>
            </a:r>
            <a:r>
              <a:rPr lang="en-US" dirty="0" err="1"/>
              <a:t>temporada</a:t>
            </a:r>
            <a:r>
              <a:rPr lang="en-US" dirty="0"/>
              <a:t> de </a:t>
            </a:r>
            <a:r>
              <a:rPr lang="en-US" dirty="0" err="1"/>
              <a:t>mayordomía</a:t>
            </a:r>
            <a:endParaRPr lang="en-US" dirty="0"/>
          </a:p>
          <a:p>
            <a:pPr lvl="7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02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Grupos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Pequeños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Reuniones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Virtuales</a:t>
            </a:r>
            <a:endParaRPr lang="en-US" sz="3600" b="1" dirty="0">
              <a:solidFill>
                <a:srgbClr val="8E79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D903C099-5E7E-7F48-A1AB-78B8CB230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867400"/>
            <a:ext cx="3124200" cy="787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9937A6-523A-234D-96D7-9EA39D5E02BD}"/>
              </a:ext>
            </a:extLst>
          </p:cNvPr>
          <p:cNvSpPr/>
          <p:nvPr/>
        </p:nvSpPr>
        <p:spPr>
          <a:xfrm>
            <a:off x="152400" y="1840072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TENS </a:t>
            </a:r>
            <a:r>
              <a:rPr lang="en-US" i="1" dirty="0" err="1" smtClean="0"/>
              <a:t>recomienda</a:t>
            </a:r>
            <a:r>
              <a:rPr lang="en-US" i="1" dirty="0" smtClean="0"/>
              <a:t> que </a:t>
            </a:r>
            <a:r>
              <a:rPr lang="en-US" i="1" dirty="0" err="1" smtClean="0"/>
              <a:t>tengas</a:t>
            </a:r>
            <a:r>
              <a:rPr lang="en-US" i="1" dirty="0" smtClean="0"/>
              <a:t> </a:t>
            </a:r>
            <a:r>
              <a:rPr lang="en-US" i="1" dirty="0" err="1" smtClean="0"/>
              <a:t>cuando</a:t>
            </a:r>
            <a:r>
              <a:rPr lang="en-US" i="1" dirty="0" smtClean="0"/>
              <a:t> </a:t>
            </a:r>
            <a:r>
              <a:rPr lang="en-US" i="1" dirty="0" err="1" smtClean="0"/>
              <a:t>menos</a:t>
            </a:r>
            <a:r>
              <a:rPr lang="en-US" i="1" dirty="0" smtClean="0"/>
              <a:t> tres </a:t>
            </a:r>
            <a:r>
              <a:rPr lang="en-US" i="1" dirty="0" err="1" smtClean="0"/>
              <a:t>grupos</a:t>
            </a:r>
            <a:r>
              <a:rPr lang="en-US" i="1" dirty="0" smtClean="0"/>
              <a:t> </a:t>
            </a:r>
            <a:r>
              <a:rPr lang="en-US" i="1" dirty="0" err="1" smtClean="0"/>
              <a:t>pequeños</a:t>
            </a:r>
            <a:r>
              <a:rPr lang="en-US" i="1" dirty="0" smtClean="0"/>
              <a:t> </a:t>
            </a:r>
            <a:r>
              <a:rPr lang="en-US" i="1" dirty="0" err="1" smtClean="0"/>
              <a:t>esta</a:t>
            </a:r>
            <a:r>
              <a:rPr lang="en-US" i="1" dirty="0" smtClean="0"/>
              <a:t> </a:t>
            </a:r>
            <a:r>
              <a:rPr lang="en-US" i="1" dirty="0" err="1" smtClean="0"/>
              <a:t>temporada</a:t>
            </a:r>
            <a:r>
              <a:rPr lang="en-US" i="1" dirty="0" smtClean="0"/>
              <a:t> de </a:t>
            </a:r>
            <a:r>
              <a:rPr lang="en-US" i="1" dirty="0" err="1" smtClean="0"/>
              <a:t>Mayodomía</a:t>
            </a:r>
            <a:endParaRPr lang="en-US" i="1" dirty="0"/>
          </a:p>
          <a:p>
            <a:pPr algn="ctr"/>
            <a:endParaRPr lang="en-US" i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Comienzo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Repase</a:t>
            </a:r>
            <a:r>
              <a:rPr lang="en-US" dirty="0"/>
              <a:t> los </a:t>
            </a:r>
            <a:r>
              <a:rPr lang="en-US" dirty="0" err="1"/>
              <a:t>materiales</a:t>
            </a:r>
            <a:r>
              <a:rPr lang="en-US" dirty="0"/>
              <a:t> de </a:t>
            </a:r>
            <a:r>
              <a:rPr lang="en-US" dirty="0" err="1"/>
              <a:t>mayordomía</a:t>
            </a:r>
            <a:r>
              <a:rPr lang="en-US" dirty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razones</a:t>
            </a:r>
            <a:r>
              <a:rPr lang="en-US" dirty="0" smtClean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y el </a:t>
            </a:r>
            <a:r>
              <a:rPr lang="en-US" dirty="0" err="1"/>
              <a:t>ministerio</a:t>
            </a:r>
            <a:r>
              <a:rPr lang="en-US" dirty="0"/>
              <a:t>. Si hay </a:t>
            </a:r>
            <a:r>
              <a:rPr lang="en-US" dirty="0" err="1"/>
              <a:t>testimonios</a:t>
            </a:r>
            <a:r>
              <a:rPr lang="en-US" dirty="0"/>
              <a:t> </a:t>
            </a:r>
            <a:r>
              <a:rPr lang="en-US" dirty="0" err="1"/>
              <a:t>pregrabados</a:t>
            </a:r>
            <a:r>
              <a:rPr lang="en-US" dirty="0"/>
              <a:t> u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acerca</a:t>
            </a:r>
            <a:r>
              <a:rPr lang="en-US" dirty="0" smtClean="0"/>
              <a:t> </a:t>
            </a:r>
            <a:r>
              <a:rPr lang="en-US" dirty="0"/>
              <a:t>del </a:t>
            </a:r>
            <a:r>
              <a:rPr lang="en-US" dirty="0" err="1"/>
              <a:t>trabajo</a:t>
            </a:r>
            <a:r>
              <a:rPr lang="en-US" dirty="0"/>
              <a:t>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haciendo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congregación</a:t>
            </a:r>
            <a:r>
              <a:rPr lang="en-US" dirty="0"/>
              <a:t>, </a:t>
            </a:r>
            <a:r>
              <a:rPr lang="en-US" dirty="0" err="1"/>
              <a:t>muéstrelos</a:t>
            </a:r>
            <a:r>
              <a:rPr lang="en-US" dirty="0"/>
              <a:t>. Si hay </a:t>
            </a:r>
            <a:r>
              <a:rPr lang="en-US" dirty="0" err="1"/>
              <a:t>preguntas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el </a:t>
            </a:r>
            <a:r>
              <a:rPr lang="en-US" dirty="0" err="1"/>
              <a:t>dinero</a:t>
            </a:r>
            <a:r>
              <a:rPr lang="en-US" dirty="0"/>
              <a:t>, </a:t>
            </a:r>
            <a:r>
              <a:rPr lang="en-US" dirty="0" err="1"/>
              <a:t>responda</a:t>
            </a:r>
            <a:r>
              <a:rPr lang="en-US" dirty="0"/>
              <a:t>. </a:t>
            </a:r>
            <a:r>
              <a:rPr lang="en-US" dirty="0" err="1"/>
              <a:t>Asegúrese</a:t>
            </a:r>
            <a:r>
              <a:rPr lang="en-US" dirty="0"/>
              <a:t> de que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tengan</a:t>
            </a:r>
            <a:r>
              <a:rPr lang="en-US" dirty="0"/>
              <a:t> </a:t>
            </a:r>
            <a:r>
              <a:rPr lang="en-US" dirty="0" err="1"/>
              <a:t>materiales</a:t>
            </a:r>
            <a:r>
              <a:rPr lang="en-US" dirty="0"/>
              <a:t> y </a:t>
            </a:r>
            <a:r>
              <a:rPr lang="en-US" dirty="0" err="1"/>
              <a:t>tarjetas</a:t>
            </a:r>
            <a:r>
              <a:rPr lang="en-US" dirty="0"/>
              <a:t> de </a:t>
            </a:r>
            <a:r>
              <a:rPr lang="en-US" dirty="0" err="1"/>
              <a:t>compromiso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Estudio</a:t>
            </a:r>
            <a:r>
              <a:rPr lang="en-US" b="1" dirty="0"/>
              <a:t> </a:t>
            </a:r>
            <a:r>
              <a:rPr lang="en-US" b="1" dirty="0" err="1"/>
              <a:t>bíblico</a:t>
            </a:r>
            <a:r>
              <a:rPr lang="en-US" b="1" dirty="0"/>
              <a:t>: </a:t>
            </a:r>
            <a:r>
              <a:rPr lang="en-US" dirty="0"/>
              <a:t>al </a:t>
            </a:r>
            <a:r>
              <a:rPr lang="en-US" dirty="0" err="1"/>
              <a:t>elegir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de los </a:t>
            </a:r>
            <a:r>
              <a:rPr lang="en-US" dirty="0" err="1"/>
              <a:t>pasajes</a:t>
            </a:r>
            <a:r>
              <a:rPr lang="en-US" dirty="0"/>
              <a:t> </a:t>
            </a:r>
            <a:r>
              <a:rPr lang="en-US" dirty="0" err="1"/>
              <a:t>sugeridos</a:t>
            </a:r>
            <a:r>
              <a:rPr lang="en-US" dirty="0"/>
              <a:t>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próximas</a:t>
            </a:r>
            <a:r>
              <a:rPr lang="en-US" dirty="0"/>
              <a:t> </a:t>
            </a:r>
            <a:r>
              <a:rPr lang="en-US" dirty="0" err="1"/>
              <a:t>diapositivas</a:t>
            </a:r>
            <a:r>
              <a:rPr lang="en-US" dirty="0"/>
              <a:t>, </a:t>
            </a:r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estudio</a:t>
            </a:r>
            <a:r>
              <a:rPr lang="en-US" dirty="0"/>
              <a:t> </a:t>
            </a:r>
            <a:r>
              <a:rPr lang="en-US" dirty="0" err="1"/>
              <a:t>bíblico</a:t>
            </a:r>
            <a:r>
              <a:rPr lang="en-US" dirty="0"/>
              <a:t> </a:t>
            </a:r>
            <a:r>
              <a:rPr lang="en-US" dirty="0" err="1"/>
              <a:t>facilitado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un </a:t>
            </a:r>
            <a:r>
              <a:rPr lang="en-US" dirty="0" err="1"/>
              <a:t>tema</a:t>
            </a:r>
            <a:r>
              <a:rPr lang="en-US" dirty="0"/>
              <a:t> de </a:t>
            </a:r>
            <a:r>
              <a:rPr lang="en-US" dirty="0" err="1"/>
              <a:t>mayordomía</a:t>
            </a:r>
            <a:r>
              <a:rPr lang="en-US" dirty="0"/>
              <a:t>. </a:t>
            </a:r>
            <a:r>
              <a:rPr lang="en-US" dirty="0" err="1" smtClean="0"/>
              <a:t>Pídele</a:t>
            </a:r>
            <a:r>
              <a:rPr lang="en-US" dirty="0" smtClean="0"/>
              <a:t> </a:t>
            </a:r>
            <a:r>
              <a:rPr lang="en-US" dirty="0"/>
              <a:t>a la </a:t>
            </a:r>
            <a:r>
              <a:rPr lang="en-US" dirty="0" err="1"/>
              <a:t>gente</a:t>
            </a:r>
            <a:r>
              <a:rPr lang="en-US" dirty="0"/>
              <a:t> que ore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promesa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Indagación</a:t>
            </a:r>
            <a:r>
              <a:rPr lang="en-US" b="1" dirty="0" smtClean="0"/>
              <a:t> </a:t>
            </a:r>
            <a:r>
              <a:rPr lang="en-US" b="1" dirty="0" err="1"/>
              <a:t>apreciativa</a:t>
            </a:r>
            <a:r>
              <a:rPr lang="en-US" b="1" dirty="0"/>
              <a:t>: </a:t>
            </a:r>
            <a:r>
              <a:rPr lang="en-US" dirty="0" err="1"/>
              <a:t>visión</a:t>
            </a:r>
            <a:r>
              <a:rPr lang="en-US" dirty="0"/>
              <a:t> y </a:t>
            </a:r>
            <a:r>
              <a:rPr lang="en-US" dirty="0" err="1"/>
              <a:t>misión</a:t>
            </a:r>
            <a:r>
              <a:rPr lang="en-US" dirty="0"/>
              <a:t>. La </a:t>
            </a:r>
            <a:r>
              <a:rPr lang="en-US" dirty="0" err="1"/>
              <a:t>última</a:t>
            </a:r>
            <a:r>
              <a:rPr lang="en-US" dirty="0"/>
              <a:t> </a:t>
            </a:r>
            <a:r>
              <a:rPr lang="en-US" dirty="0" err="1"/>
              <a:t>sesión</a:t>
            </a:r>
            <a:r>
              <a:rPr lang="en-US" dirty="0"/>
              <a:t> </a:t>
            </a:r>
            <a:r>
              <a:rPr lang="en-US" dirty="0" err="1"/>
              <a:t>debería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soñar</a:t>
            </a:r>
            <a:r>
              <a:rPr lang="en-US" dirty="0"/>
              <a:t> con lo </a:t>
            </a:r>
            <a:r>
              <a:rPr lang="en-US" dirty="0" err="1"/>
              <a:t>posible</a:t>
            </a:r>
            <a:r>
              <a:rPr lang="en-US" dirty="0"/>
              <a:t>. </a:t>
            </a:r>
            <a:r>
              <a:rPr lang="en-US" dirty="0" err="1"/>
              <a:t>Veremos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con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detalle</a:t>
            </a:r>
            <a:r>
              <a:rPr lang="en-US" dirty="0"/>
              <a:t> en un </a:t>
            </a:r>
            <a:r>
              <a:rPr lang="en-US" dirty="0" err="1"/>
              <a:t>momento</a:t>
            </a:r>
            <a:r>
              <a:rPr lang="en-US" dirty="0"/>
              <a:t>. </a:t>
            </a:r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venir</a:t>
            </a:r>
            <a:r>
              <a:rPr lang="en-US" dirty="0"/>
              <a:t> la </a:t>
            </a:r>
            <a:r>
              <a:rPr lang="en-US" dirty="0" err="1"/>
              <a:t>invitación</a:t>
            </a:r>
            <a:r>
              <a:rPr lang="en-US" dirty="0"/>
              <a:t> a la </a:t>
            </a:r>
            <a:r>
              <a:rPr lang="en-US" dirty="0" err="1"/>
              <a:t>promesa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73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Formato</a:t>
            </a:r>
            <a:r>
              <a:rPr lang="en-US" sz="32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32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Grupos </a:t>
            </a:r>
            <a:r>
              <a:rPr lang="en-US" sz="32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Pequeños</a:t>
            </a:r>
            <a:r>
              <a:rPr lang="en-US" sz="32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32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estudios</a:t>
            </a:r>
            <a:r>
              <a:rPr lang="en-US" sz="32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Bíblicos</a:t>
            </a:r>
            <a:r>
              <a:rPr lang="en-US" sz="32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enfocados</a:t>
            </a:r>
            <a:r>
              <a:rPr lang="en-US" sz="32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en la </a:t>
            </a:r>
            <a:r>
              <a:rPr lang="en-US" sz="32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Mayordomía</a:t>
            </a:r>
            <a:endParaRPr lang="en-US" sz="3200" b="1" dirty="0">
              <a:solidFill>
                <a:srgbClr val="8E79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D903C099-5E7E-7F48-A1AB-78B8CB230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867400"/>
            <a:ext cx="3124200" cy="787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9937A6-523A-234D-96D7-9EA39D5E02BD}"/>
              </a:ext>
            </a:extLst>
          </p:cNvPr>
          <p:cNvSpPr/>
          <p:nvPr/>
        </p:nvSpPr>
        <p:spPr>
          <a:xfrm>
            <a:off x="152400" y="1705451"/>
            <a:ext cx="8229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Oración</a:t>
            </a:r>
            <a:r>
              <a:rPr lang="en-US" b="1" dirty="0"/>
              <a:t> de </a:t>
            </a:r>
            <a:r>
              <a:rPr lang="en-US" b="1" dirty="0" err="1"/>
              <a:t>apertura</a:t>
            </a:r>
            <a:r>
              <a:rPr lang="en-US" dirty="0"/>
              <a:t>: </a:t>
            </a:r>
            <a:r>
              <a:rPr lang="en-US" dirty="0" err="1"/>
              <a:t>tal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oración</a:t>
            </a:r>
            <a:r>
              <a:rPr lang="en-US" dirty="0"/>
              <a:t> de </a:t>
            </a:r>
            <a:r>
              <a:rPr lang="en-US" dirty="0" err="1"/>
              <a:t>acción</a:t>
            </a:r>
            <a:r>
              <a:rPr lang="en-US" dirty="0"/>
              <a:t> de gracias o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oración</a:t>
            </a:r>
            <a:r>
              <a:rPr lang="en-US" dirty="0"/>
              <a:t> que </a:t>
            </a:r>
            <a:r>
              <a:rPr lang="en-US" dirty="0" err="1"/>
              <a:t>invita</a:t>
            </a:r>
            <a:r>
              <a:rPr lang="en-US" dirty="0"/>
              <a:t> al </a:t>
            </a:r>
            <a:r>
              <a:rPr lang="en-US" dirty="0" err="1"/>
              <a:t>Espíritu</a:t>
            </a:r>
            <a:r>
              <a:rPr lang="en-US" dirty="0"/>
              <a:t> Santo a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la </a:t>
            </a:r>
            <a:r>
              <a:rPr lang="en-US" dirty="0" err="1"/>
              <a:t>reunión</a:t>
            </a:r>
            <a:r>
              <a:rPr lang="en-US" dirty="0"/>
              <a:t> y </a:t>
            </a:r>
            <a:r>
              <a:rPr lang="en-US" dirty="0" err="1" smtClean="0"/>
              <a:t>particularmente</a:t>
            </a:r>
            <a:r>
              <a:rPr lang="en-US" dirty="0" smtClean="0"/>
              <a:t> a </a:t>
            </a:r>
            <a:r>
              <a:rPr lang="en-US" dirty="0" err="1" smtClean="0"/>
              <a:t>identificarnos</a:t>
            </a:r>
            <a:r>
              <a:rPr lang="en-US" dirty="0" smtClean="0"/>
              <a:t> con la </a:t>
            </a:r>
            <a:r>
              <a:rPr lang="en-US" dirty="0" err="1" smtClean="0"/>
              <a:t>escritura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Pídele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alguien</a:t>
            </a:r>
            <a:r>
              <a:rPr lang="en-US" dirty="0"/>
              <a:t> que lea el </a:t>
            </a:r>
            <a:r>
              <a:rPr lang="en-US" dirty="0" err="1"/>
              <a:t>pasaje</a:t>
            </a:r>
            <a:r>
              <a:rPr lang="en-US" dirty="0"/>
              <a:t> la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Conversación</a:t>
            </a:r>
            <a:r>
              <a:rPr lang="en-US" b="1" dirty="0"/>
              <a:t> </a:t>
            </a:r>
            <a:r>
              <a:rPr lang="en-US" b="1" dirty="0" err="1"/>
              <a:t>grupal</a:t>
            </a:r>
            <a:r>
              <a:rPr lang="en-US" b="1" dirty="0"/>
              <a:t>: </a:t>
            </a: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palabra</a:t>
            </a:r>
            <a:r>
              <a:rPr lang="en-US" dirty="0"/>
              <a:t>, </a:t>
            </a:r>
            <a:r>
              <a:rPr lang="en-US" dirty="0" err="1"/>
              <a:t>frase</a:t>
            </a:r>
            <a:r>
              <a:rPr lang="en-US" dirty="0"/>
              <a:t>, idea u </a:t>
            </a:r>
            <a:r>
              <a:rPr lang="en-US" dirty="0" err="1"/>
              <a:t>oración</a:t>
            </a:r>
            <a:r>
              <a:rPr lang="en-US" dirty="0"/>
              <a:t> se </a:t>
            </a:r>
            <a:r>
              <a:rPr lang="en-US" dirty="0" err="1"/>
              <a:t>destaca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 smtClean="0"/>
              <a:t>ustedes</a:t>
            </a:r>
            <a:r>
              <a:rPr lang="en-US" dirty="0" smtClean="0"/>
              <a:t>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Pídele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otra</a:t>
            </a:r>
            <a:r>
              <a:rPr lang="en-US" dirty="0"/>
              <a:t> persona que lo lea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segunda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, </a:t>
            </a:r>
            <a:r>
              <a:rPr lang="en-US" dirty="0" err="1"/>
              <a:t>quizás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traducción</a:t>
            </a:r>
            <a:r>
              <a:rPr lang="en-US" dirty="0"/>
              <a:t> </a:t>
            </a:r>
            <a:r>
              <a:rPr lang="en-US" dirty="0" err="1"/>
              <a:t>bíblica</a:t>
            </a:r>
            <a:r>
              <a:rPr lang="en-US" dirty="0"/>
              <a:t> </a:t>
            </a:r>
            <a:r>
              <a:rPr lang="en-US" dirty="0" err="1"/>
              <a:t>diferente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Conversación</a:t>
            </a:r>
            <a:r>
              <a:rPr lang="en-US" b="1" dirty="0"/>
              <a:t> </a:t>
            </a:r>
            <a:r>
              <a:rPr lang="en-US" b="1" dirty="0" err="1"/>
              <a:t>grupal</a:t>
            </a:r>
            <a:r>
              <a:rPr lang="en-US" b="1" dirty="0"/>
              <a:t>: </a:t>
            </a: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diciendo</a:t>
            </a:r>
            <a:r>
              <a:rPr lang="en-US" dirty="0"/>
              <a:t> Dios / </a:t>
            </a:r>
            <a:r>
              <a:rPr lang="en-US" dirty="0" err="1"/>
              <a:t>Jesús</a:t>
            </a:r>
            <a:r>
              <a:rPr lang="en-US" dirty="0"/>
              <a:t> /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pasaje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Pídele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tercera</a:t>
            </a:r>
            <a:r>
              <a:rPr lang="en-US" dirty="0"/>
              <a:t> persona que lo lea, </a:t>
            </a:r>
            <a:r>
              <a:rPr lang="en-US" dirty="0" err="1"/>
              <a:t>quizás</a:t>
            </a:r>
            <a:r>
              <a:rPr lang="en-US" dirty="0"/>
              <a:t> de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traducción</a:t>
            </a:r>
            <a:r>
              <a:rPr lang="en-US" dirty="0"/>
              <a:t> de la </a:t>
            </a:r>
            <a:r>
              <a:rPr lang="en-US" dirty="0" err="1"/>
              <a:t>Biblia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Conversación</a:t>
            </a:r>
            <a:r>
              <a:rPr lang="en-US" b="1" dirty="0"/>
              <a:t> </a:t>
            </a:r>
            <a:r>
              <a:rPr lang="en-US" b="1" dirty="0" err="1"/>
              <a:t>grupal</a:t>
            </a:r>
            <a:r>
              <a:rPr lang="en-US" b="1" dirty="0"/>
              <a:t>: </a:t>
            </a:r>
            <a:r>
              <a:rPr lang="en-US" dirty="0"/>
              <a:t>¿A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llamando</a:t>
            </a:r>
            <a:r>
              <a:rPr lang="en-US" dirty="0"/>
              <a:t> Dios / </a:t>
            </a:r>
            <a:r>
              <a:rPr lang="en-US" dirty="0" err="1"/>
              <a:t>Jesús</a:t>
            </a:r>
            <a:r>
              <a:rPr lang="en-US" dirty="0"/>
              <a:t> /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pasaje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Termina</a:t>
            </a:r>
            <a:r>
              <a:rPr lang="en-US" b="1" dirty="0" smtClean="0"/>
              <a:t> </a:t>
            </a:r>
            <a:r>
              <a:rPr lang="en-US" b="1" dirty="0"/>
              <a:t>con </a:t>
            </a:r>
            <a:r>
              <a:rPr lang="en-US" b="1" dirty="0" err="1"/>
              <a:t>oración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</a:t>
            </a:r>
            <a:r>
              <a:rPr lang="en-US" b="1" dirty="0" err="1"/>
              <a:t>cada</a:t>
            </a:r>
            <a:r>
              <a:rPr lang="en-US" b="1" dirty="0"/>
              <a:t> persona</a:t>
            </a:r>
            <a:r>
              <a:rPr lang="en-US" dirty="0"/>
              <a:t>, </a:t>
            </a:r>
            <a:r>
              <a:rPr lang="en-US" dirty="0" err="1"/>
              <a:t>para</a:t>
            </a:r>
            <a:r>
              <a:rPr lang="en-US" dirty="0"/>
              <a:t> que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convierta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en </a:t>
            </a:r>
            <a:r>
              <a:rPr lang="en-US" dirty="0" smtClean="0"/>
              <a:t>los </a:t>
            </a:r>
            <a:r>
              <a:rPr lang="en-US" dirty="0" err="1" smtClean="0"/>
              <a:t>mayordomos</a:t>
            </a:r>
            <a:r>
              <a:rPr lang="en-US" dirty="0" smtClean="0"/>
              <a:t> </a:t>
            </a:r>
            <a:r>
              <a:rPr lang="en-US" dirty="0" err="1"/>
              <a:t>fieles</a:t>
            </a:r>
            <a:r>
              <a:rPr lang="en-US" dirty="0"/>
              <a:t>, </a:t>
            </a:r>
            <a:r>
              <a:rPr lang="en-US" dirty="0" err="1"/>
              <a:t>amorosos</a:t>
            </a:r>
            <a:r>
              <a:rPr lang="en-US" dirty="0"/>
              <a:t> y </a:t>
            </a:r>
            <a:r>
              <a:rPr lang="en-US" dirty="0" err="1"/>
              <a:t>generosos</a:t>
            </a:r>
            <a:r>
              <a:rPr lang="en-US" dirty="0"/>
              <a:t> que Dios </a:t>
            </a:r>
            <a:r>
              <a:rPr lang="en-US" dirty="0" err="1"/>
              <a:t>nos</a:t>
            </a:r>
            <a:r>
              <a:rPr lang="en-US" dirty="0"/>
              <a:t> llama a </a:t>
            </a:r>
            <a:r>
              <a:rPr lang="en-US" dirty="0" err="1"/>
              <a:t>ser</a:t>
            </a:r>
            <a:r>
              <a:rPr lang="en-US" dirty="0"/>
              <a:t>, </a:t>
            </a:r>
            <a:r>
              <a:rPr lang="en-US" dirty="0" err="1"/>
              <a:t>para</a:t>
            </a:r>
            <a:r>
              <a:rPr lang="en-US" dirty="0"/>
              <a:t> que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de </a:t>
            </a:r>
            <a:r>
              <a:rPr lang="en-US" dirty="0" err="1"/>
              <a:t>nosotros</a:t>
            </a:r>
            <a:r>
              <a:rPr lang="en-US" dirty="0"/>
              <a:t> </a:t>
            </a:r>
            <a:r>
              <a:rPr lang="en-US" dirty="0" err="1"/>
              <a:t>pueda</a:t>
            </a:r>
            <a:r>
              <a:rPr lang="en-US" dirty="0"/>
              <a:t> responder a lo que Dios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llamando</a:t>
            </a:r>
            <a:r>
              <a:rPr lang="en-US" dirty="0"/>
              <a:t> a </a:t>
            </a:r>
            <a:r>
              <a:rPr lang="en-US" dirty="0" err="1"/>
              <a:t>hacer</a:t>
            </a:r>
            <a:r>
              <a:rPr lang="en-US" dirty="0"/>
              <a:t> y </a:t>
            </a:r>
            <a:r>
              <a:rPr lang="en-US" dirty="0" smtClean="0"/>
              <a:t>a ser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91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Grupos </a:t>
            </a:r>
            <a:r>
              <a:rPr lang="en-US" sz="28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Pequeños</a:t>
            </a:r>
            <a:r>
              <a:rPr lang="en-US" sz="28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8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estudios</a:t>
            </a:r>
            <a:r>
              <a:rPr lang="en-US" sz="28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Bíblicos</a:t>
            </a:r>
            <a:r>
              <a:rPr lang="en-US" sz="28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enfocados</a:t>
            </a:r>
            <a:r>
              <a:rPr lang="en-US" sz="28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en la </a:t>
            </a:r>
            <a:r>
              <a:rPr lang="en-US" sz="28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Mayordomía</a:t>
            </a:r>
            <a:endParaRPr lang="en-US" sz="2800" b="1" dirty="0">
              <a:solidFill>
                <a:srgbClr val="8E79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D903C099-5E7E-7F48-A1AB-78B8CB230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189662"/>
            <a:ext cx="3124200" cy="787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9937A6-523A-234D-96D7-9EA39D5E02BD}"/>
              </a:ext>
            </a:extLst>
          </p:cNvPr>
          <p:cNvSpPr/>
          <p:nvPr/>
        </p:nvSpPr>
        <p:spPr>
          <a:xfrm>
            <a:off x="152400" y="1417638"/>
            <a:ext cx="8229600" cy="550920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/>
              <a:t>Genesis 1:27-28 </a:t>
            </a:r>
            <a:r>
              <a:rPr lang="en-US" sz="1600" dirty="0" err="1" smtClean="0"/>
              <a:t>Fuimos</a:t>
            </a:r>
            <a:r>
              <a:rPr lang="en-US" sz="1600" dirty="0" smtClean="0"/>
              <a:t> </a:t>
            </a:r>
            <a:r>
              <a:rPr lang="en-US" sz="1600" dirty="0" err="1" smtClean="0"/>
              <a:t>hechos</a:t>
            </a:r>
            <a:r>
              <a:rPr lang="en-US" sz="1600" dirty="0" smtClean="0"/>
              <a:t> a la </a:t>
            </a:r>
            <a:r>
              <a:rPr lang="en-US" sz="1600" dirty="0" err="1" smtClean="0"/>
              <a:t>imagen</a:t>
            </a:r>
            <a:r>
              <a:rPr lang="en-US" sz="1600" dirty="0" smtClean="0"/>
              <a:t> de Dios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err="1" smtClean="0"/>
              <a:t>Salmo</a:t>
            </a:r>
            <a:r>
              <a:rPr lang="en-US" sz="1600" b="1" dirty="0" smtClean="0"/>
              <a:t> </a:t>
            </a:r>
            <a:r>
              <a:rPr lang="en-US" sz="1600" b="1" dirty="0"/>
              <a:t>30 </a:t>
            </a:r>
            <a:r>
              <a:rPr lang="en-US" sz="1600" dirty="0" smtClean="0"/>
              <a:t>La Tierra </a:t>
            </a:r>
            <a:r>
              <a:rPr lang="en-US" sz="1600" dirty="0" err="1" smtClean="0"/>
              <a:t>pertenece</a:t>
            </a:r>
            <a:r>
              <a:rPr lang="en-US" sz="1600" dirty="0" smtClean="0"/>
              <a:t> al </a:t>
            </a:r>
            <a:r>
              <a:rPr lang="en-US" sz="1600" dirty="0" err="1" smtClean="0"/>
              <a:t>Señor</a:t>
            </a:r>
            <a:r>
              <a:rPr lang="en-US" sz="1600" dirty="0" smtClean="0"/>
              <a:t> y </a:t>
            </a:r>
            <a:r>
              <a:rPr lang="en-US" sz="1600" dirty="0" err="1" smtClean="0"/>
              <a:t>todo</a:t>
            </a:r>
            <a:r>
              <a:rPr lang="en-US" sz="1600" dirty="0" smtClean="0"/>
              <a:t> lo que hay en </a:t>
            </a:r>
            <a:r>
              <a:rPr lang="en-US" sz="1600" dirty="0" err="1" smtClean="0"/>
              <a:t>ella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err="1" smtClean="0"/>
              <a:t>Malaquías</a:t>
            </a:r>
            <a:r>
              <a:rPr lang="en-US" sz="1600" b="1" dirty="0" smtClean="0"/>
              <a:t> </a:t>
            </a:r>
            <a:r>
              <a:rPr lang="en-US" sz="1600" b="1" dirty="0"/>
              <a:t>3:7-12 </a:t>
            </a:r>
            <a:r>
              <a:rPr lang="en-US" sz="1600" dirty="0" err="1" smtClean="0"/>
              <a:t>Robando</a:t>
            </a:r>
            <a:r>
              <a:rPr lang="en-US" sz="1600" dirty="0" smtClean="0"/>
              <a:t> a Dios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Mateo </a:t>
            </a:r>
            <a:r>
              <a:rPr lang="en-US" sz="1600" b="1" dirty="0"/>
              <a:t>3:1-12 </a:t>
            </a:r>
            <a:r>
              <a:rPr lang="en-US" sz="1600" dirty="0" smtClean="0"/>
              <a:t>Que </a:t>
            </a:r>
            <a:r>
              <a:rPr lang="en-US" sz="1600" dirty="0" err="1" smtClean="0"/>
              <a:t>nos</a:t>
            </a:r>
            <a:r>
              <a:rPr lang="en-US" sz="1600" dirty="0" smtClean="0"/>
              <a:t> dice </a:t>
            </a:r>
            <a:r>
              <a:rPr lang="en-US" sz="1600" dirty="0" err="1" smtClean="0"/>
              <a:t>uestro</a:t>
            </a:r>
            <a:r>
              <a:rPr lang="en-US" sz="1600" dirty="0" smtClean="0"/>
              <a:t> </a:t>
            </a:r>
            <a:r>
              <a:rPr lang="en-US" sz="1600" dirty="0" err="1" smtClean="0"/>
              <a:t>Butismo</a:t>
            </a:r>
            <a:r>
              <a:rPr lang="en-US" sz="1600" dirty="0" smtClean="0"/>
              <a:t> </a:t>
            </a:r>
            <a:r>
              <a:rPr lang="en-US" sz="1600" dirty="0" err="1" smtClean="0"/>
              <a:t>acerca</a:t>
            </a:r>
            <a:r>
              <a:rPr lang="en-US" sz="1600" dirty="0" smtClean="0"/>
              <a:t> de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buenos</a:t>
            </a:r>
            <a:r>
              <a:rPr lang="en-US" sz="1600" dirty="0" smtClean="0"/>
              <a:t> </a:t>
            </a:r>
            <a:r>
              <a:rPr lang="en-US" sz="1600" dirty="0" err="1" smtClean="0"/>
              <a:t>mayordomos</a:t>
            </a:r>
            <a:r>
              <a:rPr lang="en-US" sz="1600" dirty="0" smtClean="0"/>
              <a:t>?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Mateo </a:t>
            </a:r>
            <a:r>
              <a:rPr lang="en-US" sz="1600" b="1" dirty="0"/>
              <a:t>5:1-12 </a:t>
            </a:r>
            <a:r>
              <a:rPr lang="en-US" sz="1600" dirty="0" smtClean="0"/>
              <a:t>Las Beatitudes y La </a:t>
            </a:r>
            <a:r>
              <a:rPr lang="en-US" sz="1600" dirty="0" err="1" smtClean="0"/>
              <a:t>Mayordomía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Mateo </a:t>
            </a:r>
            <a:r>
              <a:rPr lang="en-US" sz="1600" b="1" dirty="0"/>
              <a:t>6:7-14 </a:t>
            </a:r>
            <a:r>
              <a:rPr lang="en-US" sz="1600" dirty="0" err="1" smtClean="0"/>
              <a:t>Orando</a:t>
            </a:r>
            <a:r>
              <a:rPr lang="en-US" sz="1600" dirty="0" smtClean="0"/>
              <a:t> la </a:t>
            </a:r>
            <a:r>
              <a:rPr lang="en-US" sz="1600" dirty="0" err="1" smtClean="0"/>
              <a:t>oración</a:t>
            </a:r>
            <a:r>
              <a:rPr lang="en-US" sz="1600" dirty="0" smtClean="0"/>
              <a:t> que </a:t>
            </a:r>
            <a:r>
              <a:rPr lang="en-US" sz="1600" dirty="0" err="1" smtClean="0"/>
              <a:t>Jesús</a:t>
            </a:r>
            <a:r>
              <a:rPr lang="en-US" sz="1600" dirty="0" smtClean="0"/>
              <a:t> </a:t>
            </a:r>
            <a:r>
              <a:rPr lang="en-US" sz="1600" dirty="0" err="1" smtClean="0"/>
              <a:t>nos</a:t>
            </a:r>
            <a:r>
              <a:rPr lang="en-US" sz="1600" dirty="0" smtClean="0"/>
              <a:t> </a:t>
            </a:r>
            <a:r>
              <a:rPr lang="en-US" sz="1600" dirty="0" err="1" smtClean="0"/>
              <a:t>enseñó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Mateo </a:t>
            </a:r>
            <a:r>
              <a:rPr lang="en-US" sz="1600" b="1" dirty="0"/>
              <a:t>25:14-30 </a:t>
            </a:r>
            <a:r>
              <a:rPr lang="en-US" sz="1600" dirty="0" smtClean="0"/>
              <a:t>La </a:t>
            </a:r>
            <a:r>
              <a:rPr lang="en-US" sz="1600" dirty="0" err="1" smtClean="0"/>
              <a:t>Parábola</a:t>
            </a:r>
            <a:r>
              <a:rPr lang="en-US" sz="1600" dirty="0" smtClean="0"/>
              <a:t> de los </a:t>
            </a:r>
            <a:r>
              <a:rPr lang="en-US" sz="1600" dirty="0" err="1" smtClean="0"/>
              <a:t>Talentos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Marcos </a:t>
            </a:r>
            <a:r>
              <a:rPr lang="en-US" sz="1600" b="1" dirty="0"/>
              <a:t>4:21-25 </a:t>
            </a:r>
            <a:r>
              <a:rPr lang="en-US" sz="1600" dirty="0" smtClean="0"/>
              <a:t>La </a:t>
            </a:r>
            <a:r>
              <a:rPr lang="en-US" sz="1600" dirty="0" err="1" smtClean="0"/>
              <a:t>lampará</a:t>
            </a:r>
            <a:r>
              <a:rPr lang="en-US" sz="1600" dirty="0" smtClean="0"/>
              <a:t> en la mesa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Marcos </a:t>
            </a:r>
            <a:r>
              <a:rPr lang="en-US" sz="1600" b="1" dirty="0"/>
              <a:t>10:17-25 </a:t>
            </a:r>
            <a:r>
              <a:rPr lang="en-US" sz="1600" dirty="0" smtClean="0"/>
              <a:t>El </a:t>
            </a:r>
            <a:r>
              <a:rPr lang="en-US" sz="1600" dirty="0" err="1" smtClean="0"/>
              <a:t>Jóven</a:t>
            </a:r>
            <a:r>
              <a:rPr lang="en-US" sz="1600" dirty="0" smtClean="0"/>
              <a:t> Rico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Marcos </a:t>
            </a:r>
            <a:r>
              <a:rPr lang="en-US" sz="1600" b="1" dirty="0"/>
              <a:t>12:41-44 </a:t>
            </a:r>
            <a:r>
              <a:rPr lang="en-US" sz="1600" dirty="0" smtClean="0"/>
              <a:t>La </a:t>
            </a:r>
            <a:r>
              <a:rPr lang="en-US" sz="1600" dirty="0" err="1" smtClean="0"/>
              <a:t>Generosidad</a:t>
            </a:r>
            <a:r>
              <a:rPr lang="en-US" sz="1600" dirty="0" smtClean="0"/>
              <a:t> de la </a:t>
            </a:r>
            <a:r>
              <a:rPr lang="en-US" sz="1600" dirty="0" err="1" smtClean="0"/>
              <a:t>Viuda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Lucas </a:t>
            </a:r>
            <a:r>
              <a:rPr lang="en-US" sz="1600" b="1" dirty="0"/>
              <a:t>12:13-34 </a:t>
            </a:r>
            <a:r>
              <a:rPr lang="en-US" sz="1600" dirty="0" smtClean="0"/>
              <a:t>La </a:t>
            </a:r>
            <a:r>
              <a:rPr lang="en-US" sz="1600" dirty="0" err="1"/>
              <a:t>P</a:t>
            </a:r>
            <a:r>
              <a:rPr lang="en-US" sz="1600" dirty="0" err="1" smtClean="0"/>
              <a:t>arábola</a:t>
            </a:r>
            <a:r>
              <a:rPr lang="en-US" sz="1600" dirty="0" smtClean="0"/>
              <a:t> del Rico Tonto</a:t>
            </a:r>
            <a:endParaRPr lang="en-US" sz="1600" b="1" dirty="0" smtClean="0"/>
          </a:p>
          <a:p>
            <a:pPr>
              <a:lnSpc>
                <a:spcPct val="110000"/>
              </a:lnSpc>
            </a:pPr>
            <a:endParaRPr lang="en-US" sz="1600" b="1" dirty="0"/>
          </a:p>
          <a:p>
            <a:pPr>
              <a:lnSpc>
                <a:spcPct val="110000"/>
              </a:lnSpc>
            </a:pPr>
            <a:endParaRPr lang="en-US" sz="1600" b="1" dirty="0" smtClean="0"/>
          </a:p>
          <a:p>
            <a:pPr>
              <a:lnSpc>
                <a:spcPct val="110000"/>
              </a:lnSpc>
            </a:pPr>
            <a:endParaRPr lang="en-US" sz="1600" b="1" dirty="0"/>
          </a:p>
          <a:p>
            <a:pPr>
              <a:lnSpc>
                <a:spcPct val="110000"/>
              </a:lnSpc>
            </a:pPr>
            <a:endParaRPr lang="en-US" sz="1600" b="1" dirty="0" smtClean="0"/>
          </a:p>
          <a:p>
            <a:pPr>
              <a:lnSpc>
                <a:spcPct val="110000"/>
              </a:lnSpc>
            </a:pPr>
            <a:endParaRPr lang="en-US" sz="1600" b="1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Lucas </a:t>
            </a:r>
            <a:r>
              <a:rPr lang="en-US" sz="1600" b="1" dirty="0"/>
              <a:t>12:22-34 </a:t>
            </a:r>
            <a:r>
              <a:rPr lang="en-US" sz="1600" dirty="0" smtClean="0"/>
              <a:t>En </a:t>
            </a:r>
            <a:r>
              <a:rPr lang="en-US" sz="1600" dirty="0" err="1" smtClean="0"/>
              <a:t>donde</a:t>
            </a:r>
            <a:r>
              <a:rPr lang="en-US" sz="1600" dirty="0" smtClean="0"/>
              <a:t> </a:t>
            </a:r>
            <a:r>
              <a:rPr lang="en-US" sz="1600" dirty="0" err="1" smtClean="0"/>
              <a:t>está</a:t>
            </a:r>
            <a:r>
              <a:rPr lang="en-US" sz="1600" dirty="0" smtClean="0"/>
              <a:t> </a:t>
            </a:r>
            <a:r>
              <a:rPr lang="en-US" sz="1600" dirty="0" err="1" smtClean="0"/>
              <a:t>tu</a:t>
            </a:r>
            <a:r>
              <a:rPr lang="en-US" sz="1600" dirty="0" smtClean="0"/>
              <a:t> </a:t>
            </a:r>
            <a:r>
              <a:rPr lang="en-US" sz="1600" dirty="0" err="1" smtClean="0"/>
              <a:t>corazón</a:t>
            </a:r>
            <a:r>
              <a:rPr lang="en-US" sz="1600" dirty="0" smtClean="0"/>
              <a:t>?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Lucas </a:t>
            </a:r>
            <a:r>
              <a:rPr lang="en-US" sz="1600" b="1" dirty="0"/>
              <a:t>15:1-10 </a:t>
            </a:r>
            <a:r>
              <a:rPr lang="en-US" sz="1600" dirty="0" smtClean="0"/>
              <a:t>Las </a:t>
            </a:r>
            <a:r>
              <a:rPr lang="en-US" sz="1600" dirty="0" err="1" smtClean="0"/>
              <a:t>Parábolas</a:t>
            </a:r>
            <a:r>
              <a:rPr lang="en-US" sz="1600" dirty="0" smtClean="0"/>
              <a:t> de la </a:t>
            </a:r>
            <a:r>
              <a:rPr lang="en-US" sz="1600" dirty="0" err="1" smtClean="0"/>
              <a:t>Oveja</a:t>
            </a:r>
            <a:r>
              <a:rPr lang="en-US" sz="1600" dirty="0" smtClean="0"/>
              <a:t> </a:t>
            </a:r>
            <a:r>
              <a:rPr lang="en-US" sz="1600" dirty="0" err="1" smtClean="0"/>
              <a:t>Extraviada</a:t>
            </a:r>
            <a:r>
              <a:rPr lang="en-US" sz="1600" dirty="0" smtClean="0"/>
              <a:t> y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Monedas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Lucas </a:t>
            </a:r>
            <a:r>
              <a:rPr lang="en-US" sz="1600" b="1" dirty="0"/>
              <a:t>15:11-32 </a:t>
            </a:r>
            <a:r>
              <a:rPr lang="en-US" sz="1600" dirty="0" smtClean="0"/>
              <a:t>La </a:t>
            </a:r>
            <a:r>
              <a:rPr lang="en-US" sz="1600" dirty="0" err="1" smtClean="0"/>
              <a:t>Parábola</a:t>
            </a:r>
            <a:r>
              <a:rPr lang="en-US" sz="1600" dirty="0" smtClean="0"/>
              <a:t> del </a:t>
            </a:r>
            <a:r>
              <a:rPr lang="en-US" sz="1600" dirty="0" err="1" smtClean="0"/>
              <a:t>Hijo</a:t>
            </a:r>
            <a:r>
              <a:rPr lang="en-US" sz="1600" dirty="0" smtClean="0"/>
              <a:t> </a:t>
            </a:r>
            <a:r>
              <a:rPr lang="en-US" sz="1600" dirty="0" err="1" smtClean="0"/>
              <a:t>Pródigo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Lucas </a:t>
            </a:r>
            <a:r>
              <a:rPr lang="en-US" sz="1600" b="1" dirty="0"/>
              <a:t>18:9-14 </a:t>
            </a:r>
            <a:r>
              <a:rPr lang="en-US" sz="1600" dirty="0" smtClean="0"/>
              <a:t>El </a:t>
            </a:r>
            <a:r>
              <a:rPr lang="en-US" sz="1600" dirty="0" err="1" smtClean="0"/>
              <a:t>Fariseo</a:t>
            </a:r>
            <a:r>
              <a:rPr lang="en-US" sz="1600" dirty="0" smtClean="0"/>
              <a:t> y </a:t>
            </a:r>
            <a:r>
              <a:rPr lang="en-US" sz="1600" dirty="0" err="1" smtClean="0"/>
              <a:t>Cobrador</a:t>
            </a:r>
            <a:r>
              <a:rPr lang="en-US" sz="1600" dirty="0" smtClean="0"/>
              <a:t> de </a:t>
            </a:r>
            <a:r>
              <a:rPr lang="en-US" sz="1600" dirty="0" err="1" smtClean="0"/>
              <a:t>Impuestos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Lucas </a:t>
            </a:r>
            <a:r>
              <a:rPr lang="en-US" sz="1600" b="1" dirty="0"/>
              <a:t>18:18-27 </a:t>
            </a:r>
            <a:r>
              <a:rPr lang="en-US" sz="1600" dirty="0" smtClean="0"/>
              <a:t>El </a:t>
            </a:r>
            <a:r>
              <a:rPr lang="en-US" sz="1600" dirty="0" err="1" smtClean="0"/>
              <a:t>Joven</a:t>
            </a:r>
            <a:r>
              <a:rPr lang="en-US" sz="1600" dirty="0" smtClean="0"/>
              <a:t> </a:t>
            </a:r>
            <a:r>
              <a:rPr lang="en-US" sz="1600" dirty="0" err="1" smtClean="0"/>
              <a:t>Gobernante</a:t>
            </a:r>
            <a:r>
              <a:rPr lang="en-US" sz="1600" dirty="0" smtClean="0"/>
              <a:t> Rico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Lucas </a:t>
            </a:r>
            <a:r>
              <a:rPr lang="en-US" sz="1600" b="1" dirty="0"/>
              <a:t>19:1-10 </a:t>
            </a:r>
            <a:r>
              <a:rPr lang="en-US" sz="1600" dirty="0" err="1" smtClean="0"/>
              <a:t>Zaqueo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Lucas </a:t>
            </a:r>
            <a:r>
              <a:rPr lang="en-US" sz="1600" b="1" dirty="0"/>
              <a:t>5:1-11, John 21:1-14 </a:t>
            </a:r>
            <a:r>
              <a:rPr lang="en-US" sz="1600" dirty="0" smtClean="0"/>
              <a:t>Dos </a:t>
            </a:r>
            <a:r>
              <a:rPr lang="en-US" sz="1600" dirty="0" err="1" smtClean="0"/>
              <a:t>Historias</a:t>
            </a:r>
            <a:r>
              <a:rPr lang="en-US" sz="1600" dirty="0" smtClean="0"/>
              <a:t> de </a:t>
            </a:r>
            <a:r>
              <a:rPr lang="en-US" sz="1600" dirty="0" err="1" smtClean="0"/>
              <a:t>Pesca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Juan </a:t>
            </a:r>
            <a:r>
              <a:rPr lang="en-US" sz="1600" b="1" dirty="0"/>
              <a:t>6:1-13 </a:t>
            </a:r>
            <a:r>
              <a:rPr lang="en-US" sz="1600" dirty="0" smtClean="0"/>
              <a:t>Comida </a:t>
            </a:r>
            <a:r>
              <a:rPr lang="en-US" sz="1600" dirty="0" err="1" smtClean="0"/>
              <a:t>para</a:t>
            </a:r>
            <a:r>
              <a:rPr lang="en-US" sz="1600" dirty="0" smtClean="0"/>
              <a:t> 5,000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err="1" smtClean="0"/>
              <a:t>Colosenses</a:t>
            </a:r>
            <a:r>
              <a:rPr lang="en-US" sz="1600" b="1" dirty="0" smtClean="0"/>
              <a:t> </a:t>
            </a:r>
            <a:r>
              <a:rPr lang="en-US" sz="1600" b="1" dirty="0"/>
              <a:t>3:12-17 </a:t>
            </a:r>
            <a:r>
              <a:rPr lang="en-US" sz="1600" dirty="0" smtClean="0"/>
              <a:t>La </a:t>
            </a:r>
            <a:r>
              <a:rPr lang="en-US" sz="1600" dirty="0" err="1" smtClean="0"/>
              <a:t>guía</a:t>
            </a:r>
            <a:r>
              <a:rPr lang="en-US" sz="1600" dirty="0" smtClean="0"/>
              <a:t> de Pablo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vivir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Infantes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/>
              <a:t>1 </a:t>
            </a:r>
            <a:r>
              <a:rPr lang="en-US" sz="1600" b="1" dirty="0" smtClean="0"/>
              <a:t>Pedro </a:t>
            </a:r>
            <a:r>
              <a:rPr lang="en-US" sz="1600" b="1" dirty="0"/>
              <a:t>4:7-11 </a:t>
            </a:r>
            <a:r>
              <a:rPr lang="en-US" sz="1600" dirty="0" err="1"/>
              <a:t>Administradores</a:t>
            </a:r>
            <a:r>
              <a:rPr lang="en-US" sz="1600" dirty="0"/>
              <a:t> de la </a:t>
            </a:r>
            <a:r>
              <a:rPr lang="en-US" sz="1600" dirty="0" err="1" smtClean="0"/>
              <a:t>Infinita</a:t>
            </a:r>
            <a:r>
              <a:rPr lang="en-US" sz="1600" dirty="0" smtClean="0"/>
              <a:t> </a:t>
            </a:r>
            <a:r>
              <a:rPr lang="en-US" sz="1600" dirty="0" err="1" smtClean="0"/>
              <a:t>Gracia</a:t>
            </a:r>
            <a:r>
              <a:rPr lang="en-US" sz="1600" dirty="0" smtClean="0"/>
              <a:t> </a:t>
            </a:r>
            <a:r>
              <a:rPr lang="en-US" sz="1600" dirty="0"/>
              <a:t>de Dios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/>
              <a:t>1 </a:t>
            </a:r>
            <a:r>
              <a:rPr lang="en-US" sz="1600" b="1" dirty="0" err="1" smtClean="0"/>
              <a:t>Timoteo</a:t>
            </a:r>
            <a:r>
              <a:rPr lang="en-US" sz="1600" b="1" dirty="0" smtClean="0"/>
              <a:t> </a:t>
            </a:r>
            <a:r>
              <a:rPr lang="en-US" sz="1600" b="1" dirty="0"/>
              <a:t>6: 17-19 </a:t>
            </a:r>
            <a:r>
              <a:rPr lang="en-US" sz="1600" dirty="0" err="1" smtClean="0"/>
              <a:t>Riqueza</a:t>
            </a:r>
            <a:r>
              <a:rPr lang="en-US" sz="1600" dirty="0" smtClean="0"/>
              <a:t> en </a:t>
            </a:r>
            <a:r>
              <a:rPr lang="en-US" sz="1600" dirty="0" err="1" smtClean="0"/>
              <a:t>buenas</a:t>
            </a:r>
            <a:r>
              <a:rPr lang="en-US" sz="1600" dirty="0" smtClean="0"/>
              <a:t> </a:t>
            </a:r>
            <a:r>
              <a:rPr lang="en-US" sz="1600" dirty="0" err="1" smtClean="0"/>
              <a:t>Obras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smtClean="0"/>
              <a:t>1Corintios </a:t>
            </a:r>
            <a:r>
              <a:rPr lang="en-US" sz="1600" b="1" dirty="0"/>
              <a:t>4:1 </a:t>
            </a:r>
            <a:r>
              <a:rPr lang="en-US" sz="1600" dirty="0"/>
              <a:t>Dios </a:t>
            </a:r>
            <a:r>
              <a:rPr lang="en-US" sz="1600" dirty="0" err="1" smtClean="0"/>
              <a:t>ama</a:t>
            </a:r>
            <a:r>
              <a:rPr lang="en-US" sz="1600" dirty="0" smtClean="0"/>
              <a:t> la </a:t>
            </a:r>
            <a:r>
              <a:rPr lang="en-US" sz="1600" dirty="0" err="1" smtClean="0"/>
              <a:t>generosidad</a:t>
            </a:r>
            <a:endParaRPr lang="en-US" sz="1600" dirty="0"/>
          </a:p>
          <a:p>
            <a:pPr lvl="7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79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749581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Generosidad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Fe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2049" y="1463248"/>
            <a:ext cx="6773301" cy="4327952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i="1" dirty="0" err="1" smtClean="0"/>
              <a:t>Mándales</a:t>
            </a:r>
            <a:r>
              <a:rPr lang="en-US" i="1" dirty="0" smtClean="0"/>
              <a:t> </a:t>
            </a:r>
            <a:r>
              <a:rPr lang="en-US" i="1" dirty="0"/>
              <a:t>que </a:t>
            </a:r>
            <a:r>
              <a:rPr lang="en-US" i="1" dirty="0" err="1"/>
              <a:t>hagan</a:t>
            </a:r>
            <a:r>
              <a:rPr lang="en-US" i="1" dirty="0"/>
              <a:t> el </a:t>
            </a:r>
            <a:r>
              <a:rPr lang="en-US" i="1" dirty="0" err="1"/>
              <a:t>bien</a:t>
            </a:r>
            <a:r>
              <a:rPr lang="en-US" i="1" dirty="0"/>
              <a:t>, que se </a:t>
            </a:r>
            <a:r>
              <a:rPr lang="en-US" i="1" dirty="0" err="1"/>
              <a:t>hagan</a:t>
            </a:r>
            <a:r>
              <a:rPr lang="en-US" i="1" dirty="0"/>
              <a:t> </a:t>
            </a:r>
            <a:r>
              <a:rPr lang="en-US" i="1" dirty="0" err="1"/>
              <a:t>ricos</a:t>
            </a:r>
            <a:r>
              <a:rPr lang="en-US" i="1" dirty="0"/>
              <a:t> en </a:t>
            </a:r>
            <a:r>
              <a:rPr lang="en-US" i="1" dirty="0" err="1"/>
              <a:t>buenas</a:t>
            </a:r>
            <a:r>
              <a:rPr lang="en-US" i="1" dirty="0"/>
              <a:t> </a:t>
            </a:r>
            <a:r>
              <a:rPr lang="en-US" i="1" dirty="0" err="1"/>
              <a:t>obras</a:t>
            </a:r>
            <a:r>
              <a:rPr lang="en-US" i="1" dirty="0"/>
              <a:t> y que </a:t>
            </a:r>
            <a:r>
              <a:rPr lang="en-US" i="1" dirty="0" err="1"/>
              <a:t>estén</a:t>
            </a:r>
            <a:r>
              <a:rPr lang="en-US" i="1" dirty="0"/>
              <a:t> </a:t>
            </a:r>
            <a:r>
              <a:rPr lang="en-US" i="1" dirty="0" err="1"/>
              <a:t>dispuestos</a:t>
            </a:r>
            <a:r>
              <a:rPr lang="en-US" i="1" dirty="0"/>
              <a:t> a </a:t>
            </a:r>
            <a:r>
              <a:rPr lang="en-US" i="1" dirty="0" err="1"/>
              <a:t>dar</a:t>
            </a:r>
            <a:r>
              <a:rPr lang="en-US" i="1" dirty="0"/>
              <a:t> y compartir lo que </a:t>
            </a:r>
            <a:r>
              <a:rPr lang="en-US" i="1" dirty="0" err="1"/>
              <a:t>tienen</a:t>
            </a:r>
            <a:r>
              <a:rPr lang="en-US" i="1" dirty="0"/>
              <a:t>. </a:t>
            </a:r>
            <a:r>
              <a:rPr lang="en-US" i="1" dirty="0" err="1"/>
              <a:t>Así</a:t>
            </a:r>
            <a:r>
              <a:rPr lang="en-US" i="1" dirty="0"/>
              <a:t> </a:t>
            </a:r>
            <a:r>
              <a:rPr lang="en-US" i="1" dirty="0" err="1"/>
              <a:t>tendrán</a:t>
            </a:r>
            <a:r>
              <a:rPr lang="en-US" i="1" dirty="0"/>
              <a:t> </a:t>
            </a:r>
            <a:r>
              <a:rPr lang="en-US" i="1" dirty="0" err="1"/>
              <a:t>riquezas</a:t>
            </a:r>
            <a:r>
              <a:rPr lang="en-US" i="1" dirty="0"/>
              <a:t> que les </a:t>
            </a:r>
            <a:r>
              <a:rPr lang="en-US" i="1" dirty="0" err="1"/>
              <a:t>proporcionarán</a:t>
            </a:r>
            <a:r>
              <a:rPr lang="en-US" i="1" dirty="0"/>
              <a:t> </a:t>
            </a:r>
            <a:r>
              <a:rPr lang="en-US" i="1" dirty="0" err="1"/>
              <a:t>una</a:t>
            </a:r>
            <a:r>
              <a:rPr lang="en-US" i="1" dirty="0"/>
              <a:t> base </a:t>
            </a:r>
            <a:r>
              <a:rPr lang="en-US" i="1" dirty="0" err="1"/>
              <a:t>firme</a:t>
            </a:r>
            <a:r>
              <a:rPr lang="en-US" i="1" dirty="0"/>
              <a:t> </a:t>
            </a:r>
            <a:r>
              <a:rPr lang="en-US" i="1" dirty="0" err="1"/>
              <a:t>para</a:t>
            </a:r>
            <a:r>
              <a:rPr lang="en-US" i="1" dirty="0"/>
              <a:t> el </a:t>
            </a:r>
            <a:r>
              <a:rPr lang="en-US" i="1" dirty="0" err="1"/>
              <a:t>futuro</a:t>
            </a:r>
            <a:r>
              <a:rPr lang="en-US" i="1" dirty="0"/>
              <a:t>, y </a:t>
            </a:r>
            <a:r>
              <a:rPr lang="en-US" i="1" dirty="0" err="1"/>
              <a:t>alcanzarán</a:t>
            </a:r>
            <a:r>
              <a:rPr lang="en-US" i="1" dirty="0"/>
              <a:t> la </a:t>
            </a:r>
            <a:r>
              <a:rPr lang="en-US" i="1" dirty="0" err="1"/>
              <a:t>vida</a:t>
            </a:r>
            <a:r>
              <a:rPr lang="en-US" i="1" dirty="0"/>
              <a:t> </a:t>
            </a:r>
            <a:r>
              <a:rPr lang="en-US" i="1" dirty="0" err="1"/>
              <a:t>verdadera</a:t>
            </a:r>
            <a:r>
              <a:rPr lang="en-US" i="1" dirty="0"/>
              <a:t>.</a:t>
            </a:r>
            <a:endParaRPr lang="en-US" i="1" dirty="0" smtClean="0"/>
          </a:p>
          <a:p>
            <a:pPr marL="114300" indent="0">
              <a:buNone/>
            </a:pPr>
            <a:r>
              <a:rPr lang="en-US" cap="small" dirty="0" smtClean="0"/>
              <a:t>1 TIMOTEO </a:t>
            </a:r>
            <a:r>
              <a:rPr lang="en-US" cap="small" dirty="0"/>
              <a:t>6:18-19</a:t>
            </a:r>
            <a:r>
              <a:rPr lang="en-US" dirty="0"/>
              <a:t> </a:t>
            </a:r>
            <a:r>
              <a:rPr lang="en-US" dirty="0" smtClean="0"/>
              <a:t>DHH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 err="1"/>
              <a:t>Tomar</a:t>
            </a:r>
            <a:r>
              <a:rPr lang="en-US" dirty="0"/>
              <a:t> "el control de la </a:t>
            </a:r>
            <a:r>
              <a:rPr lang="en-US" dirty="0" err="1"/>
              <a:t>vida</a:t>
            </a:r>
            <a:r>
              <a:rPr lang="en-US" dirty="0"/>
              <a:t> que </a:t>
            </a:r>
            <a:r>
              <a:rPr lang="en-US" dirty="0" err="1"/>
              <a:t>realmente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"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a lo que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aspirar</a:t>
            </a:r>
            <a:r>
              <a:rPr lang="en-US" dirty="0"/>
              <a:t>.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llena</a:t>
            </a:r>
            <a:r>
              <a:rPr lang="en-US" dirty="0"/>
              <a:t> de </a:t>
            </a:r>
            <a:r>
              <a:rPr lang="en-US" dirty="0" err="1"/>
              <a:t>generosidad</a:t>
            </a:r>
            <a:r>
              <a:rPr lang="en-US" dirty="0"/>
              <a:t> </a:t>
            </a:r>
            <a:r>
              <a:rPr lang="en-US" dirty="0" err="1"/>
              <a:t>basada</a:t>
            </a:r>
            <a:r>
              <a:rPr lang="en-US" dirty="0"/>
              <a:t> en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fe</a:t>
            </a:r>
            <a:r>
              <a:rPr lang="en-US" dirty="0"/>
              <a:t> en un Dios que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generoso</a:t>
            </a:r>
            <a:r>
              <a:rPr lang="en-US" dirty="0"/>
              <a:t> en </a:t>
            </a:r>
            <a:r>
              <a:rPr lang="en-US" dirty="0" err="1"/>
              <a:t>todas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El </a:t>
            </a:r>
            <a:r>
              <a:rPr lang="en-US" dirty="0" err="1" smtClean="0"/>
              <a:t>tema</a:t>
            </a:r>
            <a:r>
              <a:rPr lang="en-US" dirty="0" smtClean="0"/>
              <a:t> de </a:t>
            </a:r>
            <a:r>
              <a:rPr lang="en-US" dirty="0"/>
              <a:t>TENS </a:t>
            </a:r>
            <a:r>
              <a:rPr lang="en-US" dirty="0" err="1"/>
              <a:t>para</a:t>
            </a:r>
            <a:r>
              <a:rPr lang="en-US" dirty="0"/>
              <a:t> 2020/21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llamado</a:t>
            </a:r>
            <a:r>
              <a:rPr lang="en-US" dirty="0"/>
              <a:t> 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de </a:t>
            </a:r>
            <a:r>
              <a:rPr lang="en-US" dirty="0" err="1"/>
              <a:t>nosotros</a:t>
            </a:r>
            <a:r>
              <a:rPr lang="en-US" dirty="0"/>
              <a:t> a </a:t>
            </a:r>
            <a:r>
              <a:rPr lang="en-US" dirty="0" err="1"/>
              <a:t>ser</a:t>
            </a:r>
            <a:r>
              <a:rPr lang="en-US" dirty="0"/>
              <a:t> "</a:t>
            </a:r>
            <a:r>
              <a:rPr lang="en-US" dirty="0" err="1"/>
              <a:t>generosos</a:t>
            </a:r>
            <a:r>
              <a:rPr lang="en-US" dirty="0"/>
              <a:t> y </a:t>
            </a:r>
            <a:r>
              <a:rPr lang="en-US" dirty="0" err="1"/>
              <a:t>dispuestos</a:t>
            </a:r>
            <a:r>
              <a:rPr lang="en-US" dirty="0"/>
              <a:t> a compartir" </a:t>
            </a:r>
            <a:r>
              <a:rPr lang="en-US" dirty="0" err="1"/>
              <a:t>para</a:t>
            </a:r>
            <a:r>
              <a:rPr lang="en-US" dirty="0"/>
              <a:t> que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ministerios</a:t>
            </a:r>
            <a:r>
              <a:rPr lang="en-US" dirty="0"/>
              <a:t> </a:t>
            </a:r>
            <a:r>
              <a:rPr lang="en-US" dirty="0" err="1"/>
              <a:t>puedan</a:t>
            </a:r>
            <a:r>
              <a:rPr lang="en-US" dirty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realizados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vidas</a:t>
            </a:r>
            <a:r>
              <a:rPr lang="en-US" dirty="0"/>
              <a:t> </a:t>
            </a:r>
            <a:r>
              <a:rPr lang="en-US" dirty="0" err="1"/>
              <a:t>personales</a:t>
            </a:r>
            <a:r>
              <a:rPr lang="en-US" dirty="0"/>
              <a:t> </a:t>
            </a:r>
            <a:r>
              <a:rPr lang="en-US" dirty="0" err="1"/>
              <a:t>dedicadas</a:t>
            </a:r>
            <a:r>
              <a:rPr lang="en-US" dirty="0"/>
              <a:t> al </a:t>
            </a:r>
            <a:r>
              <a:rPr lang="en-US" dirty="0" err="1"/>
              <a:t>buen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 del pueblo de Dios.</a:t>
            </a:r>
          </a:p>
          <a:p>
            <a:pPr marL="114300" indent="0">
              <a:buNone/>
            </a:pPr>
            <a:r>
              <a:rPr lang="en-US" sz="2800" dirty="0"/>
              <a:t>			</a:t>
            </a: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B5E11998-EB6D-F247-948E-38DB5907D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560122"/>
            <a:ext cx="4343400" cy="1094678"/>
          </a:xfrm>
          <a:prstGeom prst="rect">
            <a:avLst/>
          </a:prstGeom>
        </p:spPr>
      </p:pic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FE3C6DBB-E253-A74F-B875-336ACF17B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06" y="1905000"/>
            <a:ext cx="1840355" cy="24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Otros</a:t>
            </a:r>
            <a:r>
              <a:rPr lang="en-US" sz="44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temas</a:t>
            </a:r>
            <a:r>
              <a:rPr lang="en-US" sz="44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44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Grupos </a:t>
            </a:r>
            <a:r>
              <a:rPr lang="en-US" sz="44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Pequeños</a:t>
            </a:r>
            <a:endParaRPr lang="en-US" sz="4400" b="1" dirty="0">
              <a:solidFill>
                <a:srgbClr val="8E79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D903C099-5E7E-7F48-A1AB-78B8CB230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867400"/>
            <a:ext cx="3124200" cy="787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9937A6-523A-234D-96D7-9EA39D5E02BD}"/>
              </a:ext>
            </a:extLst>
          </p:cNvPr>
          <p:cNvSpPr/>
          <p:nvPr/>
        </p:nvSpPr>
        <p:spPr>
          <a:xfrm>
            <a:off x="152400" y="1705451"/>
            <a:ext cx="8229600" cy="4567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La</a:t>
            </a:r>
            <a:r>
              <a:rPr lang="en-US" sz="1600" b="1" dirty="0"/>
              <a:t> </a:t>
            </a:r>
            <a:r>
              <a:rPr lang="en-US" sz="1600" b="1" dirty="0" err="1" smtClean="0"/>
              <a:t>Indagación</a:t>
            </a:r>
            <a:r>
              <a:rPr lang="en-US" sz="1600" b="1" dirty="0" smtClean="0"/>
              <a:t> </a:t>
            </a:r>
            <a:r>
              <a:rPr lang="en-US" sz="1600" b="1" dirty="0" err="1"/>
              <a:t>Apreciativa</a:t>
            </a:r>
            <a:r>
              <a:rPr lang="en-US" sz="1600" dirty="0"/>
              <a:t> </a:t>
            </a:r>
            <a:r>
              <a:rPr lang="en-US" sz="1600" dirty="0" err="1"/>
              <a:t>es</a:t>
            </a:r>
            <a:r>
              <a:rPr lang="en-US" sz="1600" dirty="0"/>
              <a:t> un </a:t>
            </a:r>
            <a:r>
              <a:rPr lang="en-US" sz="1600" dirty="0" err="1"/>
              <a:t>modelo</a:t>
            </a:r>
            <a:r>
              <a:rPr lang="en-US" sz="1600" dirty="0"/>
              <a:t> de </a:t>
            </a:r>
            <a:r>
              <a:rPr lang="en-US" sz="1600" dirty="0" err="1" smtClean="0"/>
              <a:t>pensamiento</a:t>
            </a:r>
            <a:r>
              <a:rPr lang="en-US" sz="1600" dirty="0" smtClean="0"/>
              <a:t> o </a:t>
            </a:r>
            <a:r>
              <a:rPr lang="en-US" sz="1600" dirty="0" err="1"/>
              <a:t>desarrollo</a:t>
            </a:r>
            <a:r>
              <a:rPr lang="en-US" sz="1600" dirty="0"/>
              <a:t> que se </a:t>
            </a:r>
            <a:r>
              <a:rPr lang="en-US" sz="1600" dirty="0" err="1"/>
              <a:t>centra</a:t>
            </a:r>
            <a:r>
              <a:rPr lang="en-US" sz="1600" dirty="0"/>
              <a:t> en lo que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posible</a:t>
            </a:r>
            <a:r>
              <a:rPr lang="en-US" sz="1600" dirty="0"/>
              <a:t>, lo que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bueno</a:t>
            </a:r>
            <a:r>
              <a:rPr lang="en-US" sz="1600" dirty="0"/>
              <a:t>, lo que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emocionante</a:t>
            </a:r>
            <a:r>
              <a:rPr lang="en-US" sz="1600" dirty="0"/>
              <a:t>. No </a:t>
            </a:r>
            <a:r>
              <a:rPr lang="en-US" sz="1600" dirty="0" err="1" smtClean="0"/>
              <a:t>incluye</a:t>
            </a:r>
            <a:r>
              <a:rPr lang="en-US" sz="1600" dirty="0" smtClean="0"/>
              <a:t> </a:t>
            </a:r>
            <a:r>
              <a:rPr lang="en-US" sz="1600" dirty="0" err="1" smtClean="0"/>
              <a:t>hacer</a:t>
            </a:r>
            <a:r>
              <a:rPr lang="en-US" sz="1600" dirty="0" smtClean="0"/>
              <a:t> </a:t>
            </a:r>
            <a:r>
              <a:rPr lang="en-US" sz="1600" dirty="0" err="1" smtClean="0"/>
              <a:t>preguntas</a:t>
            </a:r>
            <a:r>
              <a:rPr lang="en-US" sz="1600" dirty="0" smtClean="0"/>
              <a:t> </a:t>
            </a:r>
            <a:r>
              <a:rPr lang="en-US" sz="1600" dirty="0" err="1" smtClean="0"/>
              <a:t>negativas</a:t>
            </a:r>
            <a:r>
              <a:rPr lang="en-US" sz="1600" dirty="0" smtClean="0"/>
              <a:t> a </a:t>
            </a:r>
            <a:r>
              <a:rPr lang="en-US" sz="1600" dirty="0" err="1" smtClean="0"/>
              <a:t>propósito</a:t>
            </a:r>
            <a:r>
              <a:rPr lang="en-US" sz="1600" dirty="0" smtClean="0"/>
              <a:t> </a:t>
            </a:r>
            <a:r>
              <a:rPr lang="en-US" sz="1600" dirty="0" err="1" smtClean="0"/>
              <a:t>ni</a:t>
            </a:r>
            <a:r>
              <a:rPr lang="en-US" sz="1600" dirty="0" smtClean="0"/>
              <a:t> </a:t>
            </a:r>
            <a:r>
              <a:rPr lang="en-US" sz="1600" dirty="0" err="1"/>
              <a:t>enmarca</a:t>
            </a:r>
            <a:r>
              <a:rPr lang="en-US" sz="1600" dirty="0"/>
              <a:t> </a:t>
            </a:r>
            <a:r>
              <a:rPr lang="en-US" sz="1600" dirty="0" err="1"/>
              <a:t>problemas</a:t>
            </a:r>
            <a:r>
              <a:rPr lang="en-US" sz="1600" dirty="0"/>
              <a:t>.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forma </a:t>
            </a:r>
            <a:r>
              <a:rPr lang="en-US" sz="1600" dirty="0" err="1"/>
              <a:t>inclusiva</a:t>
            </a:r>
            <a:r>
              <a:rPr lang="en-US" sz="1600" dirty="0"/>
              <a:t> </a:t>
            </a:r>
            <a:r>
              <a:rPr lang="en-US" sz="1600" dirty="0" err="1"/>
              <a:t>basada</a:t>
            </a:r>
            <a:r>
              <a:rPr lang="en-US" sz="1600" dirty="0"/>
              <a:t> en </a:t>
            </a:r>
            <a:r>
              <a:rPr lang="en-US" sz="1600" dirty="0" err="1"/>
              <a:t>soluciones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/>
              <a:t>entablar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conversación</a:t>
            </a:r>
            <a:r>
              <a:rPr lang="en-US" sz="1600" dirty="0"/>
              <a:t> </a:t>
            </a:r>
            <a:r>
              <a:rPr lang="en-US" sz="1600" dirty="0" err="1"/>
              <a:t>respetuosa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600" dirty="0" smtClean="0"/>
              <a:t>¿En </a:t>
            </a:r>
            <a:r>
              <a:rPr lang="en-US" sz="1600" dirty="0" err="1" smtClean="0"/>
              <a:t>qué</a:t>
            </a:r>
            <a:r>
              <a:rPr lang="en-US" sz="1600" dirty="0" smtClean="0"/>
              <a:t> </a:t>
            </a:r>
            <a:r>
              <a:rPr lang="en-US" sz="1600" dirty="0" err="1"/>
              <a:t>ministerio</a:t>
            </a:r>
            <a:r>
              <a:rPr lang="en-US" sz="1600" dirty="0"/>
              <a:t> de </a:t>
            </a:r>
            <a:r>
              <a:rPr lang="en-US" sz="1600" dirty="0" err="1"/>
              <a:t>nuestra</a:t>
            </a:r>
            <a:r>
              <a:rPr lang="en-US" sz="1600" dirty="0"/>
              <a:t> </a:t>
            </a:r>
            <a:r>
              <a:rPr lang="en-US" sz="1600" dirty="0" err="1" smtClean="0"/>
              <a:t>congregación</a:t>
            </a:r>
            <a:r>
              <a:rPr lang="en-US" sz="1600" dirty="0" smtClean="0"/>
              <a:t> </a:t>
            </a:r>
            <a:r>
              <a:rPr lang="en-US" sz="1600" dirty="0" err="1" smtClean="0"/>
              <a:t>tienes</a:t>
            </a:r>
            <a:r>
              <a:rPr lang="en-US" sz="1600" dirty="0" smtClean="0"/>
              <a:t> </a:t>
            </a:r>
            <a:r>
              <a:rPr lang="en-US" sz="1600" dirty="0" err="1" smtClean="0"/>
              <a:t>más</a:t>
            </a:r>
            <a:r>
              <a:rPr lang="en-US" sz="1600" dirty="0" smtClean="0"/>
              <a:t> </a:t>
            </a:r>
            <a:r>
              <a:rPr lang="en-US" sz="1600" dirty="0" err="1" smtClean="0"/>
              <a:t>esperanzas</a:t>
            </a:r>
            <a:r>
              <a:rPr lang="en-US" sz="1600" dirty="0" smtClean="0"/>
              <a:t> o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más</a:t>
            </a:r>
            <a:r>
              <a:rPr lang="en-US" sz="1600" dirty="0" smtClean="0"/>
              <a:t> </a:t>
            </a:r>
            <a:r>
              <a:rPr lang="en-US" sz="1600" dirty="0" err="1"/>
              <a:t>emocionante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 smtClean="0"/>
              <a:t>ti</a:t>
            </a:r>
            <a:r>
              <a:rPr lang="en-US" sz="1600" dirty="0" smtClean="0"/>
              <a:t>? </a:t>
            </a:r>
            <a:r>
              <a:rPr lang="en-US" sz="1600" dirty="0"/>
              <a:t>¿Por </a:t>
            </a:r>
            <a:r>
              <a:rPr lang="en-US" sz="1600" dirty="0" err="1"/>
              <a:t>qué</a:t>
            </a:r>
            <a:r>
              <a:rPr lang="en-US" sz="1600" dirty="0"/>
              <a:t>?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600" dirty="0"/>
              <a:t>Si el </a:t>
            </a:r>
            <a:r>
              <a:rPr lang="en-US" sz="1600" dirty="0" err="1"/>
              <a:t>dinero</a:t>
            </a:r>
            <a:r>
              <a:rPr lang="en-US" sz="1600" dirty="0"/>
              <a:t> no </a:t>
            </a:r>
            <a:r>
              <a:rPr lang="en-US" sz="1600" dirty="0" err="1"/>
              <a:t>fuera</a:t>
            </a:r>
            <a:r>
              <a:rPr lang="en-US" sz="1600" dirty="0"/>
              <a:t> un </a:t>
            </a:r>
            <a:r>
              <a:rPr lang="en-US" sz="1600" dirty="0" err="1" smtClean="0"/>
              <a:t>obstaculo</a:t>
            </a:r>
            <a:r>
              <a:rPr lang="en-US" sz="1600" dirty="0" smtClean="0"/>
              <a:t>, </a:t>
            </a:r>
            <a:r>
              <a:rPr lang="en-US" sz="1600" dirty="0"/>
              <a:t>¿</a:t>
            </a:r>
            <a:r>
              <a:rPr lang="en-US" sz="1600" dirty="0" err="1"/>
              <a:t>qué</a:t>
            </a:r>
            <a:r>
              <a:rPr lang="en-US" sz="1600" dirty="0"/>
              <a:t> </a:t>
            </a:r>
            <a:r>
              <a:rPr lang="en-US" sz="1600" dirty="0" err="1"/>
              <a:t>servicio</a:t>
            </a:r>
            <a:r>
              <a:rPr lang="en-US" sz="1600" dirty="0"/>
              <a:t> a </a:t>
            </a:r>
            <a:r>
              <a:rPr lang="en-US" sz="1600" dirty="0" err="1"/>
              <a:t>nuestro</a:t>
            </a:r>
            <a:r>
              <a:rPr lang="en-US" sz="1600" dirty="0"/>
              <a:t> </a:t>
            </a:r>
            <a:r>
              <a:rPr lang="en-US" sz="1600" dirty="0" err="1"/>
              <a:t>vecindario</a:t>
            </a:r>
            <a:r>
              <a:rPr lang="en-US" sz="1600" dirty="0"/>
              <a:t> / </a:t>
            </a:r>
            <a:r>
              <a:rPr lang="en-US" sz="1600" dirty="0" err="1"/>
              <a:t>vecinos</a:t>
            </a:r>
            <a:r>
              <a:rPr lang="en-US" sz="1600" dirty="0"/>
              <a:t> </a:t>
            </a:r>
            <a:r>
              <a:rPr lang="en-US" sz="1600" dirty="0" err="1" smtClean="0"/>
              <a:t>comenzarías</a:t>
            </a:r>
            <a:r>
              <a:rPr lang="en-US" sz="1600" dirty="0" smtClean="0"/>
              <a:t>? </a:t>
            </a:r>
            <a:r>
              <a:rPr lang="en-US" sz="1600" dirty="0"/>
              <a:t>¿Por </a:t>
            </a:r>
            <a:r>
              <a:rPr lang="en-US" sz="1600" dirty="0" err="1"/>
              <a:t>qué</a:t>
            </a:r>
            <a:r>
              <a:rPr lang="en-US" sz="1600" dirty="0"/>
              <a:t>?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600" dirty="0"/>
              <a:t>¿</a:t>
            </a:r>
            <a:r>
              <a:rPr lang="en-US" sz="1600" dirty="0" err="1"/>
              <a:t>Qué</a:t>
            </a:r>
            <a:r>
              <a:rPr lang="en-US" sz="1600" dirty="0"/>
              <a:t> </a:t>
            </a:r>
            <a:r>
              <a:rPr lang="en-US" sz="1600" dirty="0" err="1"/>
              <a:t>ejemplos</a:t>
            </a:r>
            <a:r>
              <a:rPr lang="en-US" sz="1600" dirty="0"/>
              <a:t> </a:t>
            </a:r>
            <a:r>
              <a:rPr lang="en-US" sz="1600" dirty="0" smtClean="0"/>
              <a:t>de </a:t>
            </a:r>
            <a:r>
              <a:rPr lang="en-US" sz="1600" dirty="0" err="1"/>
              <a:t>organizaciones</a:t>
            </a:r>
            <a:r>
              <a:rPr lang="en-US" sz="1600" dirty="0"/>
              <a:t> sin fines de </a:t>
            </a:r>
            <a:r>
              <a:rPr lang="en-US" sz="1600" dirty="0" err="1" smtClean="0"/>
              <a:t>lucro</a:t>
            </a:r>
            <a:r>
              <a:rPr lang="en-US" sz="1600" dirty="0" smtClean="0"/>
              <a:t> </a:t>
            </a:r>
            <a:r>
              <a:rPr lang="en-US" sz="1600" dirty="0" err="1" smtClean="0"/>
              <a:t>podrías</a:t>
            </a:r>
            <a:r>
              <a:rPr lang="en-US" sz="1600" dirty="0" smtClean="0"/>
              <a:t> </a:t>
            </a:r>
            <a:r>
              <a:rPr lang="en-US" sz="1600" dirty="0" err="1" smtClean="0"/>
              <a:t>nombrar</a:t>
            </a:r>
            <a:r>
              <a:rPr lang="en-US" sz="1600" dirty="0" smtClean="0"/>
              <a:t>, </a:t>
            </a:r>
            <a:r>
              <a:rPr lang="en-US" sz="1600" dirty="0" err="1"/>
              <a:t>organizaciones</a:t>
            </a:r>
            <a:r>
              <a:rPr lang="en-US" sz="1600" dirty="0"/>
              <a:t> u </a:t>
            </a:r>
            <a:r>
              <a:rPr lang="en-US" sz="1600" dirty="0" err="1"/>
              <a:t>otras</a:t>
            </a:r>
            <a:r>
              <a:rPr lang="en-US" sz="1600" dirty="0"/>
              <a:t> </a:t>
            </a:r>
            <a:r>
              <a:rPr lang="en-US" sz="1600" dirty="0" err="1"/>
              <a:t>iglesias</a:t>
            </a:r>
            <a:r>
              <a:rPr lang="en-US" sz="1600" dirty="0"/>
              <a:t> que </a:t>
            </a:r>
            <a:r>
              <a:rPr lang="en-US" sz="1600" dirty="0" err="1"/>
              <a:t>están</a:t>
            </a:r>
            <a:r>
              <a:rPr lang="en-US" sz="1600" dirty="0"/>
              <a:t> </a:t>
            </a:r>
            <a:r>
              <a:rPr lang="en-US" sz="1600" dirty="0" err="1"/>
              <a:t>haciendo</a:t>
            </a:r>
            <a:r>
              <a:rPr lang="en-US" sz="1600" dirty="0"/>
              <a:t> un </a:t>
            </a:r>
            <a:r>
              <a:rPr lang="en-US" sz="1600" dirty="0" err="1"/>
              <a:t>trabajo</a:t>
            </a:r>
            <a:r>
              <a:rPr lang="en-US" sz="1600" dirty="0"/>
              <a:t> notable en </a:t>
            </a:r>
            <a:r>
              <a:rPr lang="en-US" sz="1600" dirty="0" err="1"/>
              <a:t>nuestra</a:t>
            </a:r>
            <a:r>
              <a:rPr lang="en-US" sz="1600" dirty="0"/>
              <a:t> </a:t>
            </a:r>
            <a:r>
              <a:rPr lang="en-US" sz="1600" dirty="0" err="1"/>
              <a:t>comunidad</a:t>
            </a:r>
            <a:r>
              <a:rPr lang="en-US" sz="1600" dirty="0"/>
              <a:t>? ¿Por </a:t>
            </a:r>
            <a:r>
              <a:rPr lang="en-US" sz="1600" dirty="0" err="1"/>
              <a:t>qué</a:t>
            </a:r>
            <a:r>
              <a:rPr lang="en-US" sz="1600" dirty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/>
              <a:t>inspiran</a:t>
            </a:r>
            <a:r>
              <a:rPr lang="en-US" sz="1600" dirty="0"/>
              <a:t>?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600" dirty="0"/>
              <a:t>¿</a:t>
            </a:r>
            <a:r>
              <a:rPr lang="en-US" sz="1600" dirty="0" err="1"/>
              <a:t>Cuál</a:t>
            </a:r>
            <a:r>
              <a:rPr lang="en-US" sz="1600" dirty="0"/>
              <a:t> de </a:t>
            </a:r>
            <a:r>
              <a:rPr lang="en-US" sz="1600" dirty="0" err="1" smtClean="0"/>
              <a:t>tus</a:t>
            </a:r>
            <a:r>
              <a:rPr lang="en-US" sz="1600" dirty="0" smtClean="0"/>
              <a:t> </a:t>
            </a:r>
            <a:r>
              <a:rPr lang="en-US" sz="1600" dirty="0" err="1"/>
              <a:t>dones</a:t>
            </a:r>
            <a:r>
              <a:rPr lang="en-US" sz="1600" dirty="0"/>
              <a:t> </a:t>
            </a:r>
            <a:r>
              <a:rPr lang="en-US" sz="1600" dirty="0" err="1" smtClean="0"/>
              <a:t>estás</a:t>
            </a:r>
            <a:r>
              <a:rPr lang="en-US" sz="1600" dirty="0" smtClean="0"/>
              <a:t> </a:t>
            </a:r>
            <a:r>
              <a:rPr lang="en-US" sz="1600" dirty="0" err="1"/>
              <a:t>dispuesto</a:t>
            </a:r>
            <a:r>
              <a:rPr lang="en-US" sz="1600" dirty="0"/>
              <a:t> a compartir con </a:t>
            </a:r>
            <a:r>
              <a:rPr lang="en-US" sz="1600" dirty="0" err="1"/>
              <a:t>nuestra</a:t>
            </a:r>
            <a:r>
              <a:rPr lang="en-US" sz="1600" dirty="0"/>
              <a:t> </a:t>
            </a:r>
            <a:r>
              <a:rPr lang="en-US" sz="1600" dirty="0" err="1"/>
              <a:t>iglesia</a:t>
            </a:r>
            <a:r>
              <a:rPr lang="en-US" sz="1600" dirty="0"/>
              <a:t>? (</a:t>
            </a:r>
            <a:r>
              <a:rPr lang="en-US" sz="1600" dirty="0" err="1"/>
              <a:t>algunos</a:t>
            </a:r>
            <a:r>
              <a:rPr lang="en-US" sz="1600" dirty="0"/>
              <a:t> </a:t>
            </a:r>
            <a:r>
              <a:rPr lang="en-US" sz="1600" dirty="0" err="1"/>
              <a:t>ejemplos</a:t>
            </a:r>
            <a:r>
              <a:rPr lang="en-US" sz="1600" dirty="0"/>
              <a:t>: </a:t>
            </a:r>
            <a:r>
              <a:rPr lang="en-US" sz="1600" dirty="0" err="1"/>
              <a:t>música</a:t>
            </a:r>
            <a:r>
              <a:rPr lang="en-US" sz="1600" dirty="0"/>
              <a:t>, </a:t>
            </a:r>
            <a:r>
              <a:rPr lang="en-US" sz="1600" dirty="0" err="1"/>
              <a:t>contabilidad</a:t>
            </a:r>
            <a:r>
              <a:rPr lang="en-US" sz="1600" dirty="0"/>
              <a:t>, </a:t>
            </a:r>
            <a:r>
              <a:rPr lang="en-US" sz="1600" dirty="0" err="1"/>
              <a:t>sitio</a:t>
            </a:r>
            <a:r>
              <a:rPr lang="en-US" sz="1600" dirty="0"/>
              <a:t> web, </a:t>
            </a:r>
            <a:r>
              <a:rPr lang="en-US" sz="1600" dirty="0" err="1"/>
              <a:t>contestar</a:t>
            </a:r>
            <a:r>
              <a:rPr lang="en-US" sz="1600" dirty="0"/>
              <a:t> el </a:t>
            </a:r>
            <a:r>
              <a:rPr lang="en-US" sz="1600" dirty="0" err="1"/>
              <a:t>teléfono</a:t>
            </a:r>
            <a:r>
              <a:rPr lang="en-US" sz="1600" dirty="0"/>
              <a:t>, </a:t>
            </a:r>
            <a:r>
              <a:rPr lang="en-US" sz="1600" dirty="0" err="1"/>
              <a:t>trabajo</a:t>
            </a:r>
            <a:r>
              <a:rPr lang="en-US" sz="1600" dirty="0"/>
              <a:t> de campo, </a:t>
            </a:r>
            <a:r>
              <a:rPr lang="en-US" sz="1600" dirty="0" err="1"/>
              <a:t>traducción</a:t>
            </a:r>
            <a:r>
              <a:rPr lang="en-US" sz="1600" dirty="0"/>
              <a:t>, </a:t>
            </a:r>
            <a:r>
              <a:rPr lang="en-US" sz="1600" dirty="0" err="1"/>
              <a:t>invitación</a:t>
            </a:r>
            <a:r>
              <a:rPr lang="en-US" sz="1600" dirty="0"/>
              <a:t>, </a:t>
            </a:r>
            <a:r>
              <a:rPr lang="en-US" sz="1600" dirty="0" err="1"/>
              <a:t>diversión</a:t>
            </a:r>
            <a:r>
              <a:rPr lang="en-US" sz="1600" dirty="0"/>
              <a:t>, </a:t>
            </a:r>
            <a:r>
              <a:rPr lang="en-US" sz="1600" dirty="0" err="1"/>
              <a:t>dirigir</a:t>
            </a:r>
            <a:r>
              <a:rPr lang="en-US" sz="1600" dirty="0"/>
              <a:t> </a:t>
            </a:r>
            <a:r>
              <a:rPr lang="en-US" sz="1600" dirty="0" err="1"/>
              <a:t>grupos</a:t>
            </a:r>
            <a:r>
              <a:rPr lang="en-US" sz="1600" dirty="0"/>
              <a:t>, </a:t>
            </a:r>
            <a:r>
              <a:rPr lang="en-US" sz="1600" dirty="0" err="1" smtClean="0"/>
              <a:t>cocinar</a:t>
            </a:r>
            <a:r>
              <a:rPr lang="en-US" sz="1600" dirty="0" smtClean="0"/>
              <a:t>) </a:t>
            </a:r>
            <a:r>
              <a:rPr lang="en-US" sz="1600" dirty="0"/>
              <a:t>¿Por </a:t>
            </a:r>
            <a:r>
              <a:rPr lang="en-US" sz="1600" dirty="0" err="1"/>
              <a:t>qué</a:t>
            </a:r>
            <a:r>
              <a:rPr lang="en-US" sz="1600" dirty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lvl="7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00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Modelando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Dialogos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Mayordomía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Haciendo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Pregunta</a:t>
            </a:r>
            <a:endParaRPr lang="en-US" sz="3600" b="1" dirty="0">
              <a:solidFill>
                <a:srgbClr val="8E79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D903C099-5E7E-7F48-A1AB-78B8CB230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867400"/>
            <a:ext cx="3124200" cy="787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9937A6-523A-234D-96D7-9EA39D5E02BD}"/>
              </a:ext>
            </a:extLst>
          </p:cNvPr>
          <p:cNvSpPr/>
          <p:nvPr/>
        </p:nvSpPr>
        <p:spPr>
          <a:xfrm>
            <a:off x="152400" y="1600200"/>
            <a:ext cx="8229600" cy="418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i="1" dirty="0"/>
              <a:t>Este </a:t>
            </a:r>
            <a:r>
              <a:rPr lang="en-US" i="1" dirty="0" err="1"/>
              <a:t>año</a:t>
            </a:r>
            <a:r>
              <a:rPr lang="en-US" i="1" dirty="0"/>
              <a:t>, </a:t>
            </a:r>
            <a:r>
              <a:rPr lang="en-US" i="1" dirty="0" err="1"/>
              <a:t>recomendamos</a:t>
            </a:r>
            <a:r>
              <a:rPr lang="en-US" i="1" dirty="0"/>
              <a:t> que </a:t>
            </a:r>
            <a:r>
              <a:rPr lang="en-US" sz="1600" i="1" dirty="0"/>
              <a:t>los </a:t>
            </a:r>
            <a:r>
              <a:rPr lang="en-US" sz="1600" i="1" dirty="0" err="1"/>
              <a:t>anfitriones</a:t>
            </a:r>
            <a:r>
              <a:rPr lang="en-US" sz="1600" i="1" dirty="0"/>
              <a:t> de </a:t>
            </a:r>
            <a:r>
              <a:rPr lang="en-US" sz="1600" i="1" dirty="0" err="1"/>
              <a:t>grupos</a:t>
            </a:r>
            <a:r>
              <a:rPr lang="en-US" sz="1600" i="1" dirty="0"/>
              <a:t> </a:t>
            </a:r>
            <a:r>
              <a:rPr lang="en-US" sz="1600" i="1" dirty="0" err="1"/>
              <a:t>pequeños</a:t>
            </a:r>
            <a:r>
              <a:rPr lang="en-US" sz="1600" i="1" dirty="0"/>
              <a:t> </a:t>
            </a:r>
            <a:r>
              <a:rPr lang="en-US" sz="1600" i="1" dirty="0" err="1"/>
              <a:t>también</a:t>
            </a:r>
            <a:r>
              <a:rPr lang="en-US" sz="1600" i="1" dirty="0"/>
              <a:t> </a:t>
            </a:r>
            <a:r>
              <a:rPr lang="en-US" sz="1600" i="1" dirty="0" err="1"/>
              <a:t>extiendan</a:t>
            </a:r>
            <a:r>
              <a:rPr lang="en-US" sz="1600" i="1" dirty="0"/>
              <a:t> la </a:t>
            </a:r>
          </a:p>
          <a:p>
            <a:pPr algn="ctr">
              <a:lnSpc>
                <a:spcPct val="110000"/>
              </a:lnSpc>
            </a:pPr>
            <a:r>
              <a:rPr lang="en-US" sz="1600" i="1" dirty="0" err="1"/>
              <a:t>invitación</a:t>
            </a:r>
            <a:r>
              <a:rPr lang="en-US" sz="1600" i="1" dirty="0"/>
              <a:t> a </a:t>
            </a:r>
            <a:r>
              <a:rPr lang="en-US" sz="1600" i="1" dirty="0" err="1" smtClean="0"/>
              <a:t>comprometerse</a:t>
            </a:r>
            <a:r>
              <a:rPr lang="en-US" sz="1600" i="1" dirty="0" smtClean="0"/>
              <a:t>.</a:t>
            </a:r>
            <a:endParaRPr lang="en-US" sz="1600" i="1" dirty="0"/>
          </a:p>
          <a:p>
            <a:pPr algn="ctr">
              <a:lnSpc>
                <a:spcPct val="110000"/>
              </a:lnSpc>
            </a:pPr>
            <a:r>
              <a:rPr lang="en-US" sz="1600" b="1" dirty="0"/>
              <a:t>Las </a:t>
            </a:r>
            <a:r>
              <a:rPr lang="en-US" sz="1600" b="1" dirty="0" err="1"/>
              <a:t>invitaciones</a:t>
            </a:r>
            <a:r>
              <a:rPr lang="en-US" sz="1600" b="1" dirty="0"/>
              <a:t>  </a:t>
            </a:r>
            <a:r>
              <a:rPr lang="en-US" sz="1600" b="1" dirty="0" smtClean="0"/>
              <a:t>de los </a:t>
            </a:r>
            <a:r>
              <a:rPr lang="en-US" sz="1600" b="1" dirty="0" err="1" smtClean="0"/>
              <a:t>anfitriones</a:t>
            </a:r>
            <a:r>
              <a:rPr lang="en-US" sz="1600" b="1" dirty="0" smtClean="0"/>
              <a:t> son </a:t>
            </a:r>
            <a:r>
              <a:rPr lang="en-US" sz="1600" b="1" dirty="0" err="1" smtClean="0"/>
              <a:t>muy</a:t>
            </a:r>
            <a:r>
              <a:rPr lang="en-US" sz="1600" b="1" dirty="0" smtClean="0"/>
              <a:t> </a:t>
            </a:r>
            <a:r>
              <a:rPr lang="en-US" sz="1600" b="1" dirty="0" err="1"/>
              <a:t>poderosas</a:t>
            </a:r>
            <a:r>
              <a:rPr lang="en-US" sz="1600" b="1" dirty="0"/>
              <a:t> </a:t>
            </a:r>
            <a:r>
              <a:rPr lang="en-US" sz="1600" b="1" dirty="0" err="1"/>
              <a:t>porque</a:t>
            </a:r>
            <a:r>
              <a:rPr lang="en-US" sz="1600" b="1" dirty="0"/>
              <a:t> son </a:t>
            </a:r>
            <a:r>
              <a:rPr lang="en-US" sz="1600" b="1" dirty="0" err="1"/>
              <a:t>auténticas</a:t>
            </a:r>
            <a:r>
              <a:rPr lang="en-US" sz="1600" b="1" dirty="0"/>
              <a:t>.</a:t>
            </a:r>
          </a:p>
          <a:p>
            <a:pPr algn="ctr">
              <a:lnSpc>
                <a:spcPct val="110000"/>
              </a:lnSpc>
            </a:pPr>
            <a:endParaRPr lang="en-US" sz="1600" b="1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Desarrolla</a:t>
            </a:r>
            <a:r>
              <a:rPr lang="en-US" sz="1600" b="1" dirty="0" smtClean="0"/>
              <a:t> </a:t>
            </a:r>
            <a:r>
              <a:rPr lang="en-US" sz="1600" b="1" dirty="0"/>
              <a:t>un </a:t>
            </a:r>
            <a:r>
              <a:rPr lang="en-US" sz="1600" b="1" dirty="0" err="1"/>
              <a:t>guión</a:t>
            </a:r>
            <a:r>
              <a:rPr lang="en-US" sz="1600" b="1" dirty="0"/>
              <a:t> </a:t>
            </a:r>
            <a:r>
              <a:rPr lang="en-US" sz="1600" b="1" dirty="0" err="1"/>
              <a:t>breve</a:t>
            </a:r>
            <a:r>
              <a:rPr lang="en-US" sz="1600" b="1" dirty="0"/>
              <a:t> y simple </a:t>
            </a:r>
            <a:r>
              <a:rPr lang="en-US" sz="1600" dirty="0" err="1"/>
              <a:t>sobre</a:t>
            </a:r>
            <a:r>
              <a:rPr lang="en-US" sz="1600" dirty="0"/>
              <a:t> la </a:t>
            </a:r>
            <a:r>
              <a:rPr lang="en-US" sz="1600" dirty="0" err="1"/>
              <a:t>misión</a:t>
            </a:r>
            <a:r>
              <a:rPr lang="en-US" sz="1600" dirty="0"/>
              <a:t> central de la </a:t>
            </a:r>
            <a:r>
              <a:rPr lang="en-US" sz="1600" dirty="0" err="1"/>
              <a:t>congregación</a:t>
            </a:r>
            <a:r>
              <a:rPr lang="en-US" sz="1600" dirty="0"/>
              <a:t>: </a:t>
            </a:r>
            <a:r>
              <a:rPr lang="en-US" sz="1600" dirty="0" smtClean="0"/>
              <a:t>se </a:t>
            </a:r>
            <a:r>
              <a:rPr lang="en-US" sz="1600" dirty="0" err="1"/>
              <a:t>puedan</a:t>
            </a:r>
            <a:r>
              <a:rPr lang="en-US" sz="1600" dirty="0"/>
              <a:t> </a:t>
            </a:r>
            <a:r>
              <a:rPr lang="en-US" sz="1600" dirty="0" smtClean="0"/>
              <a:t>compartir de </a:t>
            </a:r>
            <a:r>
              <a:rPr lang="en-US" sz="1600" dirty="0"/>
              <a:t>tres a </a:t>
            </a:r>
            <a:r>
              <a:rPr lang="en-US" sz="1600" dirty="0" err="1"/>
              <a:t>cinco</a:t>
            </a:r>
            <a:r>
              <a:rPr lang="en-US" sz="1600" dirty="0"/>
              <a:t> </a:t>
            </a:r>
            <a:r>
              <a:rPr lang="en-US" sz="1600" dirty="0" err="1"/>
              <a:t>puntos</a:t>
            </a:r>
            <a:r>
              <a:rPr lang="en-US" sz="1600" dirty="0"/>
              <a:t> </a:t>
            </a:r>
            <a:r>
              <a:rPr lang="en-US" sz="1600" dirty="0" smtClean="0"/>
              <a:t>en la </a:t>
            </a:r>
            <a:r>
              <a:rPr lang="en-US" sz="1600" dirty="0" err="1" smtClean="0"/>
              <a:t>conversación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Escribe</a:t>
            </a:r>
            <a:r>
              <a:rPr lang="en-US" sz="1600" b="1" dirty="0" smtClean="0"/>
              <a:t> </a:t>
            </a:r>
            <a:r>
              <a:rPr lang="en-US" sz="1600" dirty="0" err="1"/>
              <a:t>algunas</a:t>
            </a:r>
            <a:r>
              <a:rPr lang="en-US" sz="1600" dirty="0"/>
              <a:t> </a:t>
            </a:r>
            <a:r>
              <a:rPr lang="en-US" sz="1600" dirty="0" err="1"/>
              <a:t>preguntas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que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grupo</a:t>
            </a:r>
            <a:r>
              <a:rPr lang="en-US" sz="1600" dirty="0"/>
              <a:t> </a:t>
            </a:r>
            <a:r>
              <a:rPr lang="en-US" sz="1600" dirty="0" err="1" smtClean="0"/>
              <a:t>respondacuando</a:t>
            </a:r>
            <a:r>
              <a:rPr lang="en-US" sz="1600" dirty="0" smtClean="0"/>
              <a:t> </a:t>
            </a:r>
            <a:r>
              <a:rPr lang="en-US" sz="1600" dirty="0"/>
              <a:t>se </a:t>
            </a:r>
            <a:r>
              <a:rPr lang="en-US" sz="1600" dirty="0" err="1"/>
              <a:t>reúnen</a:t>
            </a:r>
            <a:endParaRPr lang="en-US" sz="16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/>
              <a:t>Pídele</a:t>
            </a:r>
            <a:r>
              <a:rPr lang="en-US" sz="1600" dirty="0" smtClean="0"/>
              <a:t> </a:t>
            </a:r>
            <a:r>
              <a:rPr lang="en-US" sz="1600" dirty="0"/>
              <a:t>a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participante</a:t>
            </a:r>
            <a:r>
              <a:rPr lang="en-US" sz="1600" dirty="0"/>
              <a:t> que revise los </a:t>
            </a:r>
            <a:r>
              <a:rPr lang="en-US" sz="1600" dirty="0" err="1"/>
              <a:t>materiales</a:t>
            </a:r>
            <a:r>
              <a:rPr lang="en-US" sz="1600" dirty="0"/>
              <a:t> que </a:t>
            </a:r>
            <a:r>
              <a:rPr lang="en-US" sz="1600" dirty="0" err="1" smtClean="0"/>
              <a:t>han</a:t>
            </a:r>
            <a:r>
              <a:rPr lang="en-US" sz="1600" dirty="0" smtClean="0"/>
              <a:t> </a:t>
            </a:r>
            <a:r>
              <a:rPr lang="en-US" sz="1600" dirty="0" err="1"/>
              <a:t>recibido</a:t>
            </a:r>
            <a:r>
              <a:rPr lang="en-US" sz="1600" dirty="0"/>
              <a:t>, </a:t>
            </a:r>
            <a:r>
              <a:rPr lang="en-US" sz="1600" dirty="0" smtClean="0"/>
              <a:t>que </a:t>
            </a:r>
            <a:r>
              <a:rPr lang="en-US" sz="1600" dirty="0" err="1" smtClean="0"/>
              <a:t>oren</a:t>
            </a:r>
            <a:r>
              <a:rPr lang="en-US" sz="1600" dirty="0" smtClean="0"/>
              <a:t> </a:t>
            </a:r>
            <a:r>
              <a:rPr lang="en-US" sz="1600" dirty="0" err="1"/>
              <a:t>sobre</a:t>
            </a:r>
            <a:r>
              <a:rPr lang="en-US" sz="1600" dirty="0"/>
              <a:t> </a:t>
            </a:r>
            <a:r>
              <a:rPr lang="en-US" sz="1600" dirty="0" err="1"/>
              <a:t>sus</a:t>
            </a:r>
            <a:r>
              <a:rPr lang="en-US" sz="1600" dirty="0"/>
              <a:t> </a:t>
            </a:r>
            <a:r>
              <a:rPr lang="en-US" sz="1600" dirty="0" err="1"/>
              <a:t>donaciones</a:t>
            </a:r>
            <a:r>
              <a:rPr lang="en-US" sz="1600" dirty="0"/>
              <a:t>, </a:t>
            </a:r>
            <a:r>
              <a:rPr lang="en-US" sz="1600" dirty="0" smtClean="0"/>
              <a:t>que </a:t>
            </a:r>
            <a:r>
              <a:rPr lang="en-US" sz="1600" dirty="0" err="1" smtClean="0"/>
              <a:t>reflexionen</a:t>
            </a:r>
            <a:r>
              <a:rPr lang="en-US" sz="1600" dirty="0" smtClean="0"/>
              <a:t> </a:t>
            </a:r>
            <a:r>
              <a:rPr lang="en-US" sz="1600" dirty="0" err="1"/>
              <a:t>sobre</a:t>
            </a:r>
            <a:r>
              <a:rPr lang="en-US" sz="1600" dirty="0"/>
              <a:t> el </a:t>
            </a:r>
            <a:r>
              <a:rPr lang="en-US" sz="1600" dirty="0" err="1"/>
              <a:t>presupuesto</a:t>
            </a:r>
            <a:r>
              <a:rPr lang="en-US" sz="1600" dirty="0"/>
              <a:t> de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hogar</a:t>
            </a:r>
            <a:r>
              <a:rPr lang="en-US" sz="1600" dirty="0"/>
              <a:t> y </a:t>
            </a:r>
            <a:r>
              <a:rPr lang="en-US" sz="1600" dirty="0" err="1" smtClean="0"/>
              <a:t>presenten</a:t>
            </a:r>
            <a:r>
              <a:rPr lang="en-US" sz="1600" dirty="0" smtClean="0"/>
              <a:t> </a:t>
            </a:r>
            <a:r>
              <a:rPr lang="en-US" sz="1600" dirty="0" err="1"/>
              <a:t>sus</a:t>
            </a:r>
            <a:r>
              <a:rPr lang="en-US" sz="1600" dirty="0"/>
              <a:t> </a:t>
            </a:r>
            <a:r>
              <a:rPr lang="en-US" sz="1600" dirty="0" err="1"/>
              <a:t>compromisos</a:t>
            </a:r>
            <a:r>
              <a:rPr lang="en-US" sz="1600" dirty="0"/>
              <a:t> antes de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/>
              <a:t>fecha</a:t>
            </a:r>
            <a:r>
              <a:rPr lang="en-US" sz="1600" dirty="0"/>
              <a:t> </a:t>
            </a:r>
            <a:r>
              <a:rPr lang="en-US" sz="1600" dirty="0" err="1" smtClean="0"/>
              <a:t>determinada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/>
              <a:t>Haz</a:t>
            </a:r>
            <a:r>
              <a:rPr lang="en-US" sz="1600" dirty="0" smtClean="0"/>
              <a:t> a </a:t>
            </a:r>
            <a:r>
              <a:rPr lang="en-US" sz="1600" dirty="0"/>
              <a:t>a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participante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pregunta</a:t>
            </a:r>
            <a:r>
              <a:rPr lang="en-US" sz="1600" dirty="0"/>
              <a:t> </a:t>
            </a:r>
            <a:r>
              <a:rPr lang="en-US" sz="1600" dirty="0" err="1"/>
              <a:t>directa</a:t>
            </a:r>
            <a:r>
              <a:rPr lang="en-US" sz="1600" dirty="0"/>
              <a:t>: </a:t>
            </a:r>
            <a:r>
              <a:rPr lang="en-US" sz="1600" b="1" dirty="0" err="1" smtClean="0"/>
              <a:t>Apoyarás</a:t>
            </a:r>
            <a:r>
              <a:rPr lang="en-US" sz="1600" b="1" dirty="0" smtClean="0"/>
              <a:t> </a:t>
            </a:r>
            <a:r>
              <a:rPr lang="en-US" sz="1600" b="1" dirty="0"/>
              <a:t>la </a:t>
            </a:r>
            <a:r>
              <a:rPr lang="en-US" sz="1600" b="1" dirty="0" err="1"/>
              <a:t>misión</a:t>
            </a:r>
            <a:r>
              <a:rPr lang="en-US" sz="1600" b="1" dirty="0"/>
              <a:t> de </a:t>
            </a:r>
            <a:r>
              <a:rPr lang="en-US" sz="1600" b="1" dirty="0" err="1"/>
              <a:t>nuestra</a:t>
            </a:r>
            <a:r>
              <a:rPr lang="en-US" sz="1600" b="1" dirty="0"/>
              <a:t> </a:t>
            </a:r>
            <a:r>
              <a:rPr lang="en-US" sz="1600" b="1" dirty="0" err="1"/>
              <a:t>iglesia</a:t>
            </a:r>
            <a:r>
              <a:rPr lang="en-US" sz="1600" b="1" dirty="0"/>
              <a:t> </a:t>
            </a:r>
            <a:r>
              <a:rPr lang="en-US" sz="1600" b="1" dirty="0" err="1"/>
              <a:t>este</a:t>
            </a:r>
            <a:r>
              <a:rPr lang="en-US" sz="1600" b="1" dirty="0"/>
              <a:t> </a:t>
            </a:r>
            <a:r>
              <a:rPr lang="en-US" sz="1600" b="1" dirty="0" err="1"/>
              <a:t>año</a:t>
            </a:r>
            <a:r>
              <a:rPr lang="en-US" sz="1600" b="1" dirty="0"/>
              <a:t>? No </a:t>
            </a:r>
            <a:r>
              <a:rPr lang="en-US" sz="1600" b="1" dirty="0" err="1" smtClean="0"/>
              <a:t>solicites</a:t>
            </a:r>
            <a:r>
              <a:rPr lang="en-US" sz="1600" b="1" dirty="0" smtClean="0"/>
              <a:t> </a:t>
            </a:r>
            <a:r>
              <a:rPr lang="en-US" sz="1600" b="1" dirty="0"/>
              <a:t>la </a:t>
            </a:r>
            <a:r>
              <a:rPr lang="en-US" sz="1600" b="1" dirty="0" err="1"/>
              <a:t>cantidad</a:t>
            </a:r>
            <a:r>
              <a:rPr lang="en-US" sz="1600" b="1" dirty="0"/>
              <a:t>, solo un </a:t>
            </a:r>
            <a:r>
              <a:rPr lang="en-US" sz="1600" b="1" dirty="0" err="1"/>
              <a:t>sí</a:t>
            </a:r>
            <a:r>
              <a:rPr lang="en-US" sz="1600" b="1" dirty="0"/>
              <a:t> o un no.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Independientemente</a:t>
            </a:r>
            <a:r>
              <a:rPr lang="en-US" sz="1600" dirty="0"/>
              <a:t> de la </a:t>
            </a:r>
            <a:r>
              <a:rPr lang="en-US" sz="1600" dirty="0" err="1"/>
              <a:t>respuesta</a:t>
            </a:r>
            <a:r>
              <a:rPr lang="en-US" sz="1600" dirty="0"/>
              <a:t>, </a:t>
            </a:r>
            <a:r>
              <a:rPr lang="en-US" sz="1600" b="1" dirty="0" err="1" smtClean="0"/>
              <a:t>agradéceles</a:t>
            </a:r>
            <a:r>
              <a:rPr lang="en-US" sz="1600" b="1" dirty="0" smtClean="0"/>
              <a:t> </a:t>
            </a:r>
            <a:r>
              <a:rPr lang="en-US" sz="1600" b="1" dirty="0" err="1"/>
              <a:t>su</a:t>
            </a:r>
            <a:r>
              <a:rPr lang="en-US" sz="1600" b="1" dirty="0"/>
              <a:t> </a:t>
            </a:r>
            <a:r>
              <a:rPr lang="en-US" sz="1600" b="1" dirty="0" err="1"/>
              <a:t>tiempo</a:t>
            </a:r>
            <a:r>
              <a:rPr lang="en-US" sz="1600" b="1" dirty="0"/>
              <a:t> </a:t>
            </a:r>
            <a:r>
              <a:rPr lang="en-US" sz="1600" dirty="0"/>
              <a:t>y </a:t>
            </a:r>
            <a:r>
              <a:rPr lang="en-US" sz="1600" dirty="0" err="1" smtClean="0"/>
              <a:t>pídeles</a:t>
            </a:r>
            <a:r>
              <a:rPr lang="en-US" sz="1600" dirty="0" smtClean="0"/>
              <a:t> </a:t>
            </a:r>
            <a:r>
              <a:rPr lang="en-US" sz="1600" dirty="0"/>
              <a:t>que </a:t>
            </a:r>
            <a:r>
              <a:rPr lang="en-US" sz="1600" dirty="0" err="1"/>
              <a:t>hagan</a:t>
            </a:r>
            <a:r>
              <a:rPr lang="en-US" sz="1600" dirty="0"/>
              <a:t> un </a:t>
            </a:r>
            <a:r>
              <a:rPr lang="en-US" sz="1600" dirty="0" err="1"/>
              <a:t>seguimiento</a:t>
            </a:r>
            <a:r>
              <a:rPr lang="en-US" sz="1600" dirty="0"/>
              <a:t> </a:t>
            </a:r>
            <a:r>
              <a:rPr lang="en-US" sz="1600" dirty="0" err="1" smtClean="0"/>
              <a:t>contigo</a:t>
            </a:r>
            <a:r>
              <a:rPr lang="en-US" sz="1600" dirty="0" smtClean="0"/>
              <a:t> </a:t>
            </a:r>
            <a:r>
              <a:rPr lang="en-US" sz="1600" dirty="0"/>
              <a:t>(o con </a:t>
            </a:r>
            <a:r>
              <a:rPr lang="en-US" sz="1600" dirty="0" err="1"/>
              <a:t>las</a:t>
            </a:r>
            <a:r>
              <a:rPr lang="en-US" sz="1600" dirty="0"/>
              <a:t> personas </a:t>
            </a:r>
            <a:r>
              <a:rPr lang="en-US" sz="1600" dirty="0" err="1"/>
              <a:t>apropiadas</a:t>
            </a:r>
            <a:r>
              <a:rPr lang="en-US" sz="1600" dirty="0"/>
              <a:t>)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/>
              <a:t>obtener</a:t>
            </a:r>
            <a:r>
              <a:rPr lang="en-US" sz="1600" dirty="0"/>
              <a:t> </a:t>
            </a:r>
            <a:r>
              <a:rPr lang="en-US" sz="1600" dirty="0" err="1"/>
              <a:t>más</a:t>
            </a:r>
            <a:r>
              <a:rPr lang="en-US" sz="1600" dirty="0"/>
              <a:t> </a:t>
            </a:r>
            <a:r>
              <a:rPr lang="en-US" sz="1600" dirty="0" err="1"/>
              <a:t>apoyo</a:t>
            </a:r>
            <a:r>
              <a:rPr lang="en-US" sz="1600" dirty="0"/>
              <a:t> o </a:t>
            </a:r>
            <a:r>
              <a:rPr lang="en-US" sz="1600" dirty="0" err="1"/>
              <a:t>respuestas</a:t>
            </a:r>
            <a:r>
              <a:rPr lang="en-US" sz="1600" dirty="0"/>
              <a:t> a </a:t>
            </a:r>
            <a:r>
              <a:rPr lang="en-US" sz="1600" dirty="0" err="1"/>
              <a:t>las</a:t>
            </a:r>
            <a:r>
              <a:rPr lang="en-US" sz="1600" dirty="0"/>
              <a:t> </a:t>
            </a:r>
            <a:r>
              <a:rPr lang="en-US" sz="1600" dirty="0" err="1"/>
              <a:t>preguntas</a:t>
            </a:r>
            <a:r>
              <a:rPr lang="en-US" sz="1600" dirty="0"/>
              <a:t> que </a:t>
            </a:r>
            <a:r>
              <a:rPr lang="en-US" sz="1600" dirty="0" err="1"/>
              <a:t>tengan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6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Recursos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litúrgicos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tu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Campaña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Mayordomía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Virtual</a:t>
            </a:r>
          </a:p>
        </p:txBody>
      </p:sp>
      <p:pic>
        <p:nvPicPr>
          <p:cNvPr id="4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23C0C18F-1930-EE4E-8C61-9C0C79E2E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562600"/>
            <a:ext cx="3124200" cy="7874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B44FF7D-EA7F-BF4E-BBA2-6D95DC7D4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046194" cy="2809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9E1B3D-110B-4944-BE97-8A38FF509D2D}"/>
              </a:ext>
            </a:extLst>
          </p:cNvPr>
          <p:cNvSpPr txBox="1"/>
          <p:nvPr/>
        </p:nvSpPr>
        <p:spPr>
          <a:xfrm>
            <a:off x="2819401" y="4744278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Cartoon by the Rev. Jay </a:t>
            </a:r>
            <a:r>
              <a:rPr lang="en-US" sz="1200" i="1" dirty="0" err="1"/>
              <a:t>Sidebotham</a:t>
            </a:r>
            <a:r>
              <a:rPr lang="en-US" sz="1200" i="1" dirty="0"/>
              <a:t> and the Church Pension 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981200"/>
            <a:ext cx="129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Como  primer guardian, </a:t>
            </a:r>
            <a:r>
              <a:rPr lang="en-US" sz="1200" dirty="0" err="1" smtClean="0"/>
              <a:t>permíteme</a:t>
            </a:r>
            <a:r>
              <a:rPr lang="en-US" sz="1200" dirty="0" smtClean="0"/>
              <a:t> </a:t>
            </a:r>
            <a:r>
              <a:rPr lang="en-US" sz="1200" dirty="0" err="1" smtClean="0"/>
              <a:t>elogiarte</a:t>
            </a:r>
            <a:r>
              <a:rPr lang="en-US" sz="1200" dirty="0" smtClean="0"/>
              <a:t> </a:t>
            </a:r>
            <a:r>
              <a:rPr lang="en-US" sz="1200" dirty="0" err="1"/>
              <a:t>por</a:t>
            </a:r>
            <a:r>
              <a:rPr lang="en-US" sz="1200" dirty="0"/>
              <a:t> </a:t>
            </a:r>
            <a:r>
              <a:rPr lang="en-US" sz="1200" dirty="0" err="1"/>
              <a:t>tu</a:t>
            </a:r>
            <a:r>
              <a:rPr lang="en-US" sz="1200" dirty="0"/>
              <a:t> </a:t>
            </a:r>
            <a:r>
              <a:rPr lang="en-US" sz="1200" dirty="0" err="1"/>
              <a:t>enfoque</a:t>
            </a:r>
            <a:r>
              <a:rPr lang="en-US" sz="1200" dirty="0"/>
              <a:t> </a:t>
            </a:r>
            <a:r>
              <a:rPr lang="en-US" sz="1200" dirty="0" err="1"/>
              <a:t>directo</a:t>
            </a:r>
            <a:r>
              <a:rPr lang="en-US" sz="1200" dirty="0"/>
              <a:t> </a:t>
            </a:r>
            <a:r>
              <a:rPr lang="en-US" sz="1200" dirty="0" err="1"/>
              <a:t>sobre</a:t>
            </a:r>
            <a:r>
              <a:rPr lang="en-US" sz="1200" dirty="0"/>
              <a:t> la </a:t>
            </a:r>
            <a:r>
              <a:rPr lang="en-US" sz="1200" dirty="0" err="1" smtClean="0"/>
              <a:t>mayordomía</a:t>
            </a:r>
            <a:r>
              <a:rPr lang="mr-IN" sz="1200" dirty="0" smtClean="0"/>
              <a:t>…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1981200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Pero</a:t>
            </a:r>
            <a:r>
              <a:rPr lang="en-US" sz="1200" dirty="0" smtClean="0"/>
              <a:t> me </a:t>
            </a:r>
            <a:r>
              <a:rPr lang="en-US" sz="1200" dirty="0" err="1" smtClean="0"/>
              <a:t>temo</a:t>
            </a:r>
            <a:r>
              <a:rPr lang="en-US" sz="1200" dirty="0" smtClean="0"/>
              <a:t> que</a:t>
            </a:r>
          </a:p>
          <a:p>
            <a:r>
              <a:rPr lang="en-US" sz="1200" dirty="0" smtClean="0"/>
              <a:t>“</a:t>
            </a:r>
            <a:r>
              <a:rPr lang="en-US" sz="1200" dirty="0" err="1" smtClean="0"/>
              <a:t>saquen</a:t>
            </a:r>
            <a:r>
              <a:rPr lang="en-US" sz="1200" dirty="0" smtClean="0"/>
              <a:t> el </a:t>
            </a:r>
            <a:r>
              <a:rPr lang="en-US" sz="1200" dirty="0" err="1" smtClean="0"/>
              <a:t>dinero</a:t>
            </a:r>
            <a:r>
              <a:rPr lang="en-US" sz="1200" dirty="0" smtClean="0"/>
              <a:t>” no </a:t>
            </a:r>
            <a:r>
              <a:rPr lang="en-US" sz="1200" dirty="0" err="1" smtClean="0"/>
              <a:t>es</a:t>
            </a:r>
            <a:r>
              <a:rPr lang="en-US" sz="1200" dirty="0" smtClean="0"/>
              <a:t> </a:t>
            </a:r>
            <a:r>
              <a:rPr lang="en-US" sz="1200" dirty="0" err="1" smtClean="0"/>
              <a:t>una</a:t>
            </a:r>
            <a:r>
              <a:rPr lang="en-US" sz="1200" dirty="0" smtClean="0"/>
              <a:t> de </a:t>
            </a:r>
            <a:r>
              <a:rPr lang="en-US" sz="1200" dirty="0" err="1" smtClean="0"/>
              <a:t>las</a:t>
            </a:r>
            <a:r>
              <a:rPr lang="en-US" sz="1200" dirty="0"/>
              <a:t> </a:t>
            </a:r>
            <a:r>
              <a:rPr lang="en-US" sz="1200" dirty="0" err="1" smtClean="0"/>
              <a:t>oraciones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aprovadas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usar en el Ofertorio.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4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Recursos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litúrgicos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tu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Campaña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Mayordomía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Virtual</a:t>
            </a:r>
          </a:p>
        </p:txBody>
      </p:sp>
      <p:pic>
        <p:nvPicPr>
          <p:cNvPr id="4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23C0C18F-1930-EE4E-8C61-9C0C79E2E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6037262"/>
            <a:ext cx="3124200" cy="78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4AC1A4-BC97-F942-9527-159801FFBF4E}"/>
              </a:ext>
            </a:extLst>
          </p:cNvPr>
          <p:cNvSpPr txBox="1"/>
          <p:nvPr/>
        </p:nvSpPr>
        <p:spPr>
          <a:xfrm>
            <a:off x="304800" y="1295401"/>
            <a:ext cx="7620000" cy="5182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Mejores </a:t>
            </a:r>
            <a:r>
              <a:rPr lang="en-US" i="1" dirty="0" err="1"/>
              <a:t>Prácticas</a:t>
            </a:r>
            <a:r>
              <a:rPr lang="en-US" i="1" dirty="0"/>
              <a:t> </a:t>
            </a:r>
            <a:r>
              <a:rPr lang="en-US" i="1" dirty="0" err="1"/>
              <a:t>para</a:t>
            </a:r>
            <a:r>
              <a:rPr lang="en-US" i="1" dirty="0"/>
              <a:t> un Ofertorio Virtual</a:t>
            </a:r>
          </a:p>
          <a:p>
            <a:r>
              <a:rPr lang="en-US" dirty="0"/>
              <a:t> </a:t>
            </a:r>
          </a:p>
          <a:p>
            <a:r>
              <a:rPr lang="en-US" sz="1600" b="1" dirty="0" err="1"/>
              <a:t>Invitar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Podrías</a:t>
            </a:r>
            <a:r>
              <a:rPr lang="en-US" sz="1600" dirty="0" smtClean="0"/>
              <a:t> usar </a:t>
            </a:r>
            <a:r>
              <a:rPr lang="en-US" sz="1600" dirty="0" err="1"/>
              <a:t>una</a:t>
            </a:r>
            <a:r>
              <a:rPr lang="en-US" sz="1600" dirty="0"/>
              <a:t> de </a:t>
            </a:r>
            <a:r>
              <a:rPr lang="en-US" sz="1600" dirty="0" err="1"/>
              <a:t>estas</a:t>
            </a:r>
            <a:r>
              <a:rPr lang="en-US" sz="1600" dirty="0"/>
              <a:t> </a:t>
            </a:r>
            <a:r>
              <a:rPr lang="en-US" sz="1600" dirty="0" err="1"/>
              <a:t>frases</a:t>
            </a:r>
            <a:r>
              <a:rPr lang="en-US" sz="1600" dirty="0"/>
              <a:t> </a:t>
            </a:r>
            <a:r>
              <a:rPr lang="en-US" sz="1600" dirty="0" err="1"/>
              <a:t>alternativas</a:t>
            </a:r>
            <a:r>
              <a:rPr lang="en-US" sz="1600" dirty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el </a:t>
            </a:r>
            <a:r>
              <a:rPr lang="en-US" sz="1600" dirty="0" err="1" smtClean="0"/>
              <a:t>ofertorio</a:t>
            </a:r>
            <a:r>
              <a:rPr lang="en-US" sz="1600" dirty="0" smtClean="0"/>
              <a:t> </a:t>
            </a:r>
            <a:r>
              <a:rPr lang="en-US" sz="1600" dirty="0" err="1"/>
              <a:t>desarrolladas</a:t>
            </a:r>
            <a:r>
              <a:rPr lang="en-US" sz="1600" dirty="0"/>
              <a:t> </a:t>
            </a:r>
            <a:r>
              <a:rPr lang="en-US" sz="1600" dirty="0" err="1"/>
              <a:t>específicamente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la </a:t>
            </a:r>
            <a:r>
              <a:rPr lang="en-US" sz="1600" dirty="0" err="1"/>
              <a:t>reunión</a:t>
            </a:r>
            <a:r>
              <a:rPr lang="en-US" sz="1600" dirty="0"/>
              <a:t> </a:t>
            </a:r>
            <a:r>
              <a:rPr lang="en-US" sz="1600" dirty="0" smtClean="0"/>
              <a:t>virtual</a:t>
            </a:r>
            <a:r>
              <a:rPr lang="en-US" sz="1600" dirty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la </a:t>
            </a:r>
            <a:r>
              <a:rPr lang="en-US" sz="1600" dirty="0"/>
              <a:t>Rev. Kay Sylvester, Rector de St. Paul's, Tustin, CA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 err="1"/>
              <a:t>Ofrezcamos</a:t>
            </a:r>
            <a:r>
              <a:rPr lang="en-US" sz="1600" dirty="0"/>
              <a:t> </a:t>
            </a:r>
            <a:r>
              <a:rPr lang="en-US" sz="1600" dirty="0" err="1"/>
              <a:t>nuestros</a:t>
            </a:r>
            <a:r>
              <a:rPr lang="en-US" sz="1600" dirty="0"/>
              <a:t> </a:t>
            </a:r>
            <a:r>
              <a:rPr lang="en-US" sz="1600" dirty="0" err="1"/>
              <a:t>dones</a:t>
            </a:r>
            <a:r>
              <a:rPr lang="en-US" sz="1600" dirty="0"/>
              <a:t>, </a:t>
            </a:r>
            <a:r>
              <a:rPr lang="en-US" sz="1600" dirty="0" err="1"/>
              <a:t>para</a:t>
            </a:r>
            <a:r>
              <a:rPr lang="en-US" sz="1600" dirty="0"/>
              <a:t> que Dios los </a:t>
            </a:r>
            <a:r>
              <a:rPr lang="en-US" sz="1600" dirty="0" err="1"/>
              <a:t>bendiga</a:t>
            </a:r>
            <a:r>
              <a:rPr lang="en-US" sz="1600" dirty="0"/>
              <a:t> y los </a:t>
            </a:r>
            <a:r>
              <a:rPr lang="en-US" sz="1600" dirty="0" err="1"/>
              <a:t>parta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pan </a:t>
            </a:r>
            <a:r>
              <a:rPr lang="en-US" sz="1600" dirty="0" err="1"/>
              <a:t>santo</a:t>
            </a:r>
            <a:r>
              <a:rPr lang="en-US" sz="1600" dirty="0"/>
              <a:t>, y los use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/>
              <a:t>alimentar</a:t>
            </a:r>
            <a:r>
              <a:rPr lang="en-US" sz="1600" dirty="0"/>
              <a:t> al </a:t>
            </a:r>
            <a:r>
              <a:rPr lang="en-US" sz="1600" dirty="0" err="1"/>
              <a:t>mundo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Como </a:t>
            </a:r>
            <a:r>
              <a:rPr lang="en-US" sz="1600" dirty="0" err="1"/>
              <a:t>Jesús</a:t>
            </a:r>
            <a:r>
              <a:rPr lang="en-US" sz="1600" dirty="0"/>
              <a:t> </a:t>
            </a:r>
            <a:r>
              <a:rPr lang="en-US" sz="1600" dirty="0" err="1"/>
              <a:t>alimentó</a:t>
            </a:r>
            <a:r>
              <a:rPr lang="en-US" sz="1600" dirty="0"/>
              <a:t> a miles de personas en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colina</a:t>
            </a:r>
            <a:r>
              <a:rPr lang="en-US" sz="1600" dirty="0"/>
              <a:t> con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 smtClean="0"/>
              <a:t>pequeña</a:t>
            </a:r>
            <a:r>
              <a:rPr lang="en-US" sz="1600" dirty="0" smtClean="0"/>
              <a:t> </a:t>
            </a:r>
            <a:r>
              <a:rPr lang="en-US" sz="1600" dirty="0" err="1" smtClean="0"/>
              <a:t>porción</a:t>
            </a:r>
            <a:r>
              <a:rPr lang="en-US" sz="1600" dirty="0" smtClean="0"/>
              <a:t> de comida, </a:t>
            </a:r>
            <a:r>
              <a:rPr lang="en-US" sz="1600" dirty="0" err="1"/>
              <a:t>dejemos</a:t>
            </a:r>
            <a:r>
              <a:rPr lang="en-US" sz="1600" dirty="0"/>
              <a:t> que </a:t>
            </a:r>
            <a:r>
              <a:rPr lang="en-US" sz="1600" dirty="0" err="1"/>
              <a:t>nuestros</a:t>
            </a:r>
            <a:r>
              <a:rPr lang="en-US" sz="1600" dirty="0"/>
              <a:t> </a:t>
            </a:r>
            <a:r>
              <a:rPr lang="en-US" sz="1600" dirty="0" err="1"/>
              <a:t>dones</a:t>
            </a:r>
            <a:r>
              <a:rPr lang="en-US" sz="1600" dirty="0"/>
              <a:t> </a:t>
            </a:r>
            <a:r>
              <a:rPr lang="en-US" sz="1600" dirty="0" err="1"/>
              <a:t>compartidos</a:t>
            </a:r>
            <a:r>
              <a:rPr lang="en-US" sz="1600" dirty="0"/>
              <a:t> se </a:t>
            </a:r>
            <a:r>
              <a:rPr lang="en-US" sz="1600" dirty="0" err="1"/>
              <a:t>multipliquen</a:t>
            </a:r>
            <a:r>
              <a:rPr lang="en-US" sz="1600" dirty="0"/>
              <a:t> y </a:t>
            </a:r>
            <a:r>
              <a:rPr lang="en-US" sz="1600" dirty="0" err="1" smtClean="0"/>
              <a:t>nos</a:t>
            </a:r>
            <a:r>
              <a:rPr lang="en-US" sz="1600" dirty="0" smtClean="0"/>
              <a:t> </a:t>
            </a:r>
            <a:r>
              <a:rPr lang="en-US" sz="1600" dirty="0" err="1" smtClean="0"/>
              <a:t>acerquen</a:t>
            </a:r>
            <a:r>
              <a:rPr lang="en-US" sz="1600" dirty="0" smtClean="0"/>
              <a:t> </a:t>
            </a:r>
            <a:r>
              <a:rPr lang="en-US" sz="1600" dirty="0"/>
              <a:t>a</a:t>
            </a:r>
            <a:r>
              <a:rPr lang="en-US" sz="1600" dirty="0" smtClean="0"/>
              <a:t>l </a:t>
            </a:r>
            <a:r>
              <a:rPr lang="en-US" sz="1600" dirty="0" err="1"/>
              <a:t>reino</a:t>
            </a:r>
            <a:r>
              <a:rPr lang="en-US" sz="1600" dirty="0"/>
              <a:t> de Dios.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Dios </a:t>
            </a:r>
            <a:r>
              <a:rPr lang="en-US" sz="1600" dirty="0" err="1"/>
              <a:t>creador</a:t>
            </a:r>
            <a:r>
              <a:rPr lang="en-US" sz="1600" dirty="0"/>
              <a:t>, </a:t>
            </a:r>
            <a:r>
              <a:rPr lang="en-US" sz="1600" dirty="0" err="1"/>
              <a:t>reúne</a:t>
            </a:r>
            <a:r>
              <a:rPr lang="en-US" sz="1600" dirty="0"/>
              <a:t> </a:t>
            </a:r>
            <a:r>
              <a:rPr lang="en-US" sz="1600" dirty="0" err="1"/>
              <a:t>nuestros</a:t>
            </a:r>
            <a:r>
              <a:rPr lang="en-US" sz="1600" dirty="0"/>
              <a:t> </a:t>
            </a:r>
            <a:r>
              <a:rPr lang="en-US" sz="1600" dirty="0" err="1"/>
              <a:t>dones</a:t>
            </a:r>
            <a:r>
              <a:rPr lang="en-US" sz="1600" dirty="0"/>
              <a:t> </a:t>
            </a:r>
            <a:r>
              <a:rPr lang="en-US" sz="1600" dirty="0" smtClean="0"/>
              <a:t>en </a:t>
            </a:r>
            <a:r>
              <a:rPr lang="en-US" sz="1600" dirty="0" err="1"/>
              <a:t>las</a:t>
            </a:r>
            <a:r>
              <a:rPr lang="en-US" sz="1600" dirty="0"/>
              <a:t> </a:t>
            </a:r>
            <a:r>
              <a:rPr lang="en-US" sz="1600" dirty="0" err="1"/>
              <a:t>cuatro</a:t>
            </a:r>
            <a:r>
              <a:rPr lang="en-US" sz="1600" dirty="0"/>
              <a:t> </a:t>
            </a:r>
            <a:r>
              <a:rPr lang="en-US" sz="1600" dirty="0" err="1"/>
              <a:t>direcciones</a:t>
            </a:r>
            <a:r>
              <a:rPr lang="en-US" sz="1600" dirty="0"/>
              <a:t> </a:t>
            </a:r>
            <a:r>
              <a:rPr lang="en-US" sz="1600" dirty="0" err="1"/>
              <a:t>sagradas</a:t>
            </a:r>
            <a:r>
              <a:rPr lang="en-US" sz="1600" dirty="0"/>
              <a:t> </a:t>
            </a:r>
            <a:r>
              <a:rPr lang="en-US" sz="1600" dirty="0" err="1"/>
              <a:t>mientras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 smtClean="0"/>
              <a:t>damos</a:t>
            </a:r>
            <a:r>
              <a:rPr lang="en-US" sz="1600" dirty="0" smtClean="0"/>
              <a:t> </a:t>
            </a:r>
            <a:r>
              <a:rPr lang="en-US" sz="1600" dirty="0"/>
              <a:t>gracias.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 err="1"/>
              <a:t>Ofrezcamos</a:t>
            </a:r>
            <a:r>
              <a:rPr lang="en-US" sz="1600" dirty="0"/>
              <a:t> </a:t>
            </a:r>
            <a:r>
              <a:rPr lang="en-US" sz="1600" dirty="0" err="1"/>
              <a:t>nuestros</a:t>
            </a:r>
            <a:r>
              <a:rPr lang="en-US" sz="1600" dirty="0"/>
              <a:t> </a:t>
            </a:r>
            <a:r>
              <a:rPr lang="en-US" sz="1600" dirty="0" err="1"/>
              <a:t>dones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/>
              <a:t>semillas</a:t>
            </a:r>
            <a:r>
              <a:rPr lang="en-US" sz="1600" dirty="0" smtClean="0"/>
              <a:t>; </a:t>
            </a:r>
            <a:r>
              <a:rPr lang="en-US" sz="1600" dirty="0" err="1"/>
              <a:t>las</a:t>
            </a:r>
            <a:r>
              <a:rPr lang="en-US" sz="1600" dirty="0"/>
              <a:t> </a:t>
            </a:r>
            <a:r>
              <a:rPr lang="en-US" sz="1600" dirty="0" err="1" smtClean="0"/>
              <a:t>plantaremos</a:t>
            </a:r>
            <a:r>
              <a:rPr lang="en-US" sz="1600" dirty="0" smtClean="0"/>
              <a:t> </a:t>
            </a:r>
            <a:r>
              <a:rPr lang="en-US" sz="1600" dirty="0"/>
              <a:t>y </a:t>
            </a:r>
            <a:r>
              <a:rPr lang="en-US" sz="1600" dirty="0" err="1" smtClean="0"/>
              <a:t>regaremos</a:t>
            </a:r>
            <a:r>
              <a:rPr lang="en-US" sz="1600" dirty="0" smtClean="0"/>
              <a:t> </a:t>
            </a:r>
            <a:r>
              <a:rPr lang="en-US" sz="1600" dirty="0"/>
              <a:t>con la </a:t>
            </a:r>
            <a:r>
              <a:rPr lang="en-US" sz="1600" dirty="0" err="1"/>
              <a:t>ayuda</a:t>
            </a:r>
            <a:r>
              <a:rPr lang="en-US" sz="1600" dirty="0"/>
              <a:t> de Dios</a:t>
            </a:r>
            <a:r>
              <a:rPr lang="en-US" sz="1600" dirty="0" smtClean="0"/>
              <a:t>;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/>
              <a:t>que </a:t>
            </a:r>
            <a:r>
              <a:rPr lang="en-US" sz="1600" dirty="0" err="1" smtClean="0"/>
              <a:t>esta</a:t>
            </a:r>
            <a:r>
              <a:rPr lang="en-US" sz="1600" dirty="0" smtClean="0"/>
              <a:t> </a:t>
            </a:r>
            <a:r>
              <a:rPr lang="en-US" sz="1600" dirty="0" err="1"/>
              <a:t>gracia</a:t>
            </a:r>
            <a:r>
              <a:rPr lang="en-US" sz="1600" dirty="0"/>
              <a:t> </a:t>
            </a:r>
            <a:r>
              <a:rPr lang="en-US" sz="1600" dirty="0" err="1" smtClean="0"/>
              <a:t>produzca</a:t>
            </a:r>
            <a:r>
              <a:rPr lang="en-US" sz="1600" dirty="0" smtClean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cosecha</a:t>
            </a:r>
            <a:r>
              <a:rPr lang="en-US" sz="1600" dirty="0"/>
              <a:t> de </a:t>
            </a:r>
            <a:r>
              <a:rPr lang="en-US" sz="1600" dirty="0" err="1"/>
              <a:t>nueva</a:t>
            </a:r>
            <a:r>
              <a:rPr lang="en-US" sz="1600" dirty="0"/>
              <a:t> </a:t>
            </a:r>
            <a:r>
              <a:rPr lang="en-US" sz="1600" dirty="0" err="1"/>
              <a:t>vida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Con </a:t>
            </a:r>
            <a:r>
              <a:rPr lang="en-US" sz="1600" dirty="0" err="1"/>
              <a:t>corazones</a:t>
            </a:r>
            <a:r>
              <a:rPr lang="en-US" sz="1600" dirty="0"/>
              <a:t> </a:t>
            </a:r>
            <a:r>
              <a:rPr lang="en-US" sz="1600" dirty="0" err="1"/>
              <a:t>agradecidos</a:t>
            </a:r>
            <a:r>
              <a:rPr lang="en-US" sz="1600" dirty="0" smtClean="0"/>
              <a:t>, </a:t>
            </a:r>
            <a:r>
              <a:rPr lang="en-US" sz="1600" dirty="0" err="1" smtClean="0"/>
              <a:t>ofrecemos</a:t>
            </a:r>
            <a:r>
              <a:rPr lang="en-US" sz="1600" dirty="0" smtClean="0"/>
              <a:t> de lo que </a:t>
            </a:r>
            <a:r>
              <a:rPr lang="en-US" sz="1600" dirty="0" err="1" smtClean="0"/>
              <a:t>tenemos</a:t>
            </a:r>
            <a:r>
              <a:rPr lang="en-US" sz="1600" dirty="0" smtClean="0"/>
              <a:t>. Con </a:t>
            </a:r>
            <a:r>
              <a:rPr lang="en-US" sz="1600" dirty="0" err="1" smtClean="0"/>
              <a:t>alegre</a:t>
            </a:r>
            <a:r>
              <a:rPr lang="en-US" sz="1600" dirty="0" smtClean="0"/>
              <a:t> </a:t>
            </a:r>
            <a:r>
              <a:rPr lang="en-US" sz="1600" dirty="0" err="1" smtClean="0"/>
              <a:t>esperanza</a:t>
            </a:r>
            <a:r>
              <a:rPr lang="en-US" sz="1600" dirty="0" smtClean="0"/>
              <a:t>, </a:t>
            </a:r>
            <a:r>
              <a:rPr lang="en-US" sz="1600" dirty="0" err="1" smtClean="0"/>
              <a:t>ofrecemos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lo que se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lograr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 err="1"/>
              <a:t>Amemos</a:t>
            </a:r>
            <a:r>
              <a:rPr lang="en-US" sz="1600" dirty="0"/>
              <a:t> a Dios y </a:t>
            </a:r>
            <a:r>
              <a:rPr lang="en-US" sz="1600" dirty="0" err="1"/>
              <a:t>amémonos</a:t>
            </a:r>
            <a:r>
              <a:rPr lang="en-US" sz="1600" dirty="0"/>
              <a:t> los </a:t>
            </a:r>
            <a:r>
              <a:rPr lang="en-US" sz="1600" dirty="0" err="1"/>
              <a:t>unos</a:t>
            </a:r>
            <a:r>
              <a:rPr lang="en-US" sz="1600" dirty="0"/>
              <a:t> a los </a:t>
            </a:r>
            <a:r>
              <a:rPr lang="en-US" sz="1600" dirty="0" err="1"/>
              <a:t>otros</a:t>
            </a:r>
            <a:r>
              <a:rPr lang="en-US" sz="1600" dirty="0"/>
              <a:t> </a:t>
            </a:r>
            <a:r>
              <a:rPr lang="en-US" sz="1600" dirty="0" err="1"/>
              <a:t>ofreciendo</a:t>
            </a:r>
            <a:r>
              <a:rPr lang="en-US" sz="1600" dirty="0"/>
              <a:t> </a:t>
            </a:r>
            <a:r>
              <a:rPr lang="en-US" sz="1600" dirty="0" err="1"/>
              <a:t>nuestros</a:t>
            </a:r>
            <a:r>
              <a:rPr lang="en-US" sz="1600" dirty="0"/>
              <a:t> </a:t>
            </a:r>
            <a:r>
              <a:rPr lang="en-US" sz="1600" dirty="0" err="1"/>
              <a:t>dones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la </a:t>
            </a:r>
            <a:r>
              <a:rPr lang="en-US" sz="1600" dirty="0" err="1"/>
              <a:t>obra</a:t>
            </a:r>
            <a:r>
              <a:rPr lang="en-US" sz="1600" dirty="0"/>
              <a:t> del </a:t>
            </a:r>
            <a:r>
              <a:rPr lang="en-US" sz="1600" dirty="0" err="1"/>
              <a:t>amor</a:t>
            </a:r>
            <a:r>
              <a:rPr lang="en-US" sz="1600" dirty="0"/>
              <a:t>.</a:t>
            </a:r>
          </a:p>
          <a:p>
            <a:r>
              <a:rPr lang="en-US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74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Recursos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litúrgicos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tu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Campaña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Mayordomía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Virtual</a:t>
            </a:r>
          </a:p>
        </p:txBody>
      </p:sp>
      <p:pic>
        <p:nvPicPr>
          <p:cNvPr id="4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23C0C18F-1930-EE4E-8C61-9C0C79E2E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977493"/>
            <a:ext cx="3124200" cy="78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4AC1A4-BC97-F942-9527-159801FFBF4E}"/>
              </a:ext>
            </a:extLst>
          </p:cNvPr>
          <p:cNvSpPr txBox="1"/>
          <p:nvPr/>
        </p:nvSpPr>
        <p:spPr>
          <a:xfrm>
            <a:off x="228600" y="1295400"/>
            <a:ext cx="8229600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Mejores </a:t>
            </a:r>
            <a:r>
              <a:rPr lang="en-US" sz="1600" i="1" dirty="0" err="1" smtClean="0"/>
              <a:t>Prácticas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para</a:t>
            </a:r>
            <a:r>
              <a:rPr lang="en-US" sz="1600" i="1" dirty="0" smtClean="0"/>
              <a:t> un Ofertorio Virtual</a:t>
            </a:r>
            <a:endParaRPr lang="en-US" sz="1600" i="1" dirty="0"/>
          </a:p>
          <a:p>
            <a:r>
              <a:rPr lang="en-US" sz="1600" dirty="0"/>
              <a:t> </a:t>
            </a:r>
          </a:p>
          <a:p>
            <a:r>
              <a:rPr lang="en-US" sz="1600" b="1" dirty="0" err="1"/>
              <a:t>Reúnanse</a:t>
            </a:r>
            <a:r>
              <a:rPr lang="en-US" sz="1600" dirty="0"/>
              <a:t>: En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 smtClean="0"/>
              <a:t>momento</a:t>
            </a:r>
            <a:r>
              <a:rPr lang="en-US" sz="1600" dirty="0" smtClean="0"/>
              <a:t> de </a:t>
            </a:r>
            <a:r>
              <a:rPr lang="en-US" sz="1600" dirty="0" err="1" smtClean="0"/>
              <a:t>reunión</a:t>
            </a:r>
            <a:r>
              <a:rPr lang="en-US" sz="1600" dirty="0" smtClean="0"/>
              <a:t>, </a:t>
            </a:r>
            <a:r>
              <a:rPr lang="en-US" sz="1600" dirty="0" err="1"/>
              <a:t>nos</a:t>
            </a:r>
            <a:r>
              <a:rPr lang="en-US" sz="1600" dirty="0"/>
              <a:t> </a:t>
            </a:r>
            <a:r>
              <a:rPr lang="en-US" sz="1600" dirty="0" err="1" smtClean="0"/>
              <a:t>toma</a:t>
            </a:r>
            <a:r>
              <a:rPr lang="en-US" sz="1600" dirty="0" smtClean="0"/>
              <a:t> un </a:t>
            </a:r>
            <a:r>
              <a:rPr lang="en-US" sz="1600" dirty="0" err="1"/>
              <a:t>tiempo</a:t>
            </a:r>
            <a:r>
              <a:rPr lang="en-US" sz="1600" dirty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virtualmente</a:t>
            </a:r>
            <a:r>
              <a:rPr lang="en-US" sz="1600" dirty="0"/>
              <a:t> el </a:t>
            </a:r>
            <a:r>
              <a:rPr lang="en-US" sz="1600" dirty="0" err="1"/>
              <a:t>plato</a:t>
            </a:r>
            <a:r>
              <a:rPr lang="en-US" sz="1600" dirty="0"/>
              <a:t> de </a:t>
            </a:r>
            <a:r>
              <a:rPr lang="en-US" sz="1600" dirty="0" err="1"/>
              <a:t>ofrendas</a:t>
            </a:r>
            <a:r>
              <a:rPr lang="en-US" sz="1600" dirty="0"/>
              <a:t> que </a:t>
            </a:r>
            <a:r>
              <a:rPr lang="en-US" sz="1600" dirty="0" err="1"/>
              <a:t>representa</a:t>
            </a:r>
            <a:r>
              <a:rPr lang="en-US" sz="1600" dirty="0"/>
              <a:t> </a:t>
            </a:r>
            <a:r>
              <a:rPr lang="en-US" sz="1600" dirty="0" err="1"/>
              <a:t>nuestros</a:t>
            </a:r>
            <a:r>
              <a:rPr lang="en-US" sz="1600" dirty="0"/>
              <a:t> </a:t>
            </a:r>
            <a:r>
              <a:rPr lang="en-US" sz="1600" dirty="0" err="1"/>
              <a:t>regalos</a:t>
            </a:r>
            <a:r>
              <a:rPr lang="en-US" sz="1600" dirty="0"/>
              <a:t>, </a:t>
            </a:r>
            <a:r>
              <a:rPr lang="en-US" sz="1600" dirty="0" err="1"/>
              <a:t>esperanzas</a:t>
            </a:r>
            <a:r>
              <a:rPr lang="en-US" sz="1600" dirty="0"/>
              <a:t> y </a:t>
            </a:r>
            <a:r>
              <a:rPr lang="en-US" sz="1600" dirty="0" err="1"/>
              <a:t>oraciones</a:t>
            </a:r>
            <a:r>
              <a:rPr lang="en-US" sz="1600" dirty="0"/>
              <a:t> al </a:t>
            </a:r>
            <a:r>
              <a:rPr lang="en-US" sz="1600" dirty="0" err="1"/>
              <a:t>Creador</a:t>
            </a:r>
            <a:r>
              <a:rPr lang="en-US" sz="1600" dirty="0"/>
              <a:t> y a </a:t>
            </a:r>
            <a:r>
              <a:rPr lang="en-US" sz="1600" dirty="0" err="1"/>
              <a:t>nuestra</a:t>
            </a:r>
            <a:r>
              <a:rPr lang="en-US" sz="1600" dirty="0"/>
              <a:t> </a:t>
            </a:r>
            <a:r>
              <a:rPr lang="en-US" sz="1600" dirty="0" err="1"/>
              <a:t>comunidad</a:t>
            </a:r>
            <a:r>
              <a:rPr lang="en-US" sz="1600" dirty="0"/>
              <a:t>. </a:t>
            </a:r>
            <a:r>
              <a:rPr lang="en-US" sz="1600" dirty="0" err="1"/>
              <a:t>Cuando</a:t>
            </a:r>
            <a:r>
              <a:rPr lang="en-US" sz="1600" dirty="0"/>
              <a:t> </a:t>
            </a:r>
            <a:r>
              <a:rPr lang="en-US" sz="1600" dirty="0" err="1"/>
              <a:t>nos</a:t>
            </a:r>
            <a:r>
              <a:rPr lang="en-US" sz="1600" dirty="0"/>
              <a:t> </a:t>
            </a:r>
            <a:r>
              <a:rPr lang="en-US" sz="1600" dirty="0" err="1"/>
              <a:t>reunimos</a:t>
            </a:r>
            <a:r>
              <a:rPr lang="en-US" sz="1600" dirty="0"/>
              <a:t> </a:t>
            </a:r>
            <a:r>
              <a:rPr lang="en-US" sz="1600" dirty="0" err="1"/>
              <a:t>virtualmente</a:t>
            </a:r>
            <a:r>
              <a:rPr lang="en-US" sz="1600" dirty="0"/>
              <a:t>, </a:t>
            </a:r>
            <a:r>
              <a:rPr lang="en-US" sz="1600" dirty="0" err="1"/>
              <a:t>nos</a:t>
            </a:r>
            <a:r>
              <a:rPr lang="en-US" sz="1600" dirty="0"/>
              <a:t> </a:t>
            </a:r>
            <a:r>
              <a:rPr lang="en-US" sz="1600" dirty="0" err="1"/>
              <a:t>tomamos</a:t>
            </a:r>
            <a:r>
              <a:rPr lang="en-US" sz="1600" dirty="0"/>
              <a:t> el </a:t>
            </a:r>
            <a:r>
              <a:rPr lang="en-US" sz="1600" dirty="0" err="1"/>
              <a:t>tiempo</a:t>
            </a:r>
            <a:r>
              <a:rPr lang="en-US" sz="1600" dirty="0"/>
              <a:t> de </a:t>
            </a:r>
            <a:r>
              <a:rPr lang="en-US" sz="1600" dirty="0" err="1"/>
              <a:t>observar</a:t>
            </a:r>
            <a:r>
              <a:rPr lang="en-US" sz="1600" dirty="0"/>
              <a:t> la </a:t>
            </a:r>
            <a:r>
              <a:rPr lang="en-US" sz="1600" dirty="0" err="1"/>
              <a:t>solemnidad</a:t>
            </a:r>
            <a:r>
              <a:rPr lang="en-US" sz="1600" dirty="0"/>
              <a:t> de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 smtClean="0"/>
              <a:t>momento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Pídele</a:t>
            </a:r>
            <a:r>
              <a:rPr lang="en-US" sz="1600" dirty="0" smtClean="0"/>
              <a:t> </a:t>
            </a:r>
            <a:r>
              <a:rPr lang="en-US" sz="1600" dirty="0"/>
              <a:t>a la </a:t>
            </a:r>
            <a:r>
              <a:rPr lang="en-US" sz="1600" dirty="0" err="1"/>
              <a:t>gente</a:t>
            </a:r>
            <a:r>
              <a:rPr lang="en-US" sz="1600" dirty="0"/>
              <a:t> </a:t>
            </a:r>
            <a:r>
              <a:rPr lang="en-US" sz="1600" dirty="0" err="1" smtClean="0"/>
              <a:t>reunida</a:t>
            </a:r>
            <a:r>
              <a:rPr lang="en-US" sz="1600" dirty="0" smtClean="0"/>
              <a:t> </a:t>
            </a:r>
            <a:r>
              <a:rPr lang="en-US" sz="1600" dirty="0"/>
              <a:t>que use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tiempo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/>
              <a:t>hacer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promesa</a:t>
            </a:r>
            <a:r>
              <a:rPr lang="en-US" sz="1600" dirty="0"/>
              <a:t> </a:t>
            </a:r>
            <a:r>
              <a:rPr lang="en-US" sz="1600" dirty="0" err="1"/>
              <a:t>semanal</a:t>
            </a:r>
            <a:r>
              <a:rPr lang="en-US" sz="1600" dirty="0"/>
              <a:t> en </a:t>
            </a:r>
            <a:r>
              <a:rPr lang="en-US" sz="1600" dirty="0" err="1"/>
              <a:t>línea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Tengan</a:t>
            </a:r>
            <a:r>
              <a:rPr lang="en-US" sz="1600" dirty="0" smtClean="0"/>
              <a:t> </a:t>
            </a:r>
            <a:r>
              <a:rPr lang="en-US" sz="1600" dirty="0"/>
              <a:t>un </a:t>
            </a:r>
            <a:r>
              <a:rPr lang="en-US" sz="1600" dirty="0" err="1"/>
              <a:t>momento</a:t>
            </a:r>
            <a:r>
              <a:rPr lang="en-US" sz="1600" dirty="0"/>
              <a:t> de </a:t>
            </a:r>
            <a:r>
              <a:rPr lang="en-US" sz="1600" dirty="0" err="1"/>
              <a:t>silencio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que </a:t>
            </a:r>
            <a:r>
              <a:rPr lang="en-US" sz="1600" dirty="0" err="1"/>
              <a:t>las</a:t>
            </a:r>
            <a:r>
              <a:rPr lang="en-US" sz="1600" dirty="0"/>
              <a:t> personas </a:t>
            </a:r>
            <a:r>
              <a:rPr lang="en-US" sz="1600" dirty="0" err="1"/>
              <a:t>completen</a:t>
            </a:r>
            <a:r>
              <a:rPr lang="en-US" sz="1600" dirty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donación</a:t>
            </a:r>
            <a:r>
              <a:rPr lang="en-US" sz="1600" dirty="0" smtClean="0"/>
              <a:t> </a:t>
            </a:r>
            <a:r>
              <a:rPr lang="en-US" sz="1600" dirty="0"/>
              <a:t>en </a:t>
            </a:r>
            <a:r>
              <a:rPr lang="en-US" sz="1600" dirty="0" err="1"/>
              <a:t>línea</a:t>
            </a:r>
            <a:r>
              <a:rPr lang="en-US" sz="1600" dirty="0"/>
              <a:t>, o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/>
              <a:t>agradecer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lo que </a:t>
            </a:r>
            <a:r>
              <a:rPr lang="en-US" sz="1600" dirty="0" err="1"/>
              <a:t>han</a:t>
            </a:r>
            <a:r>
              <a:rPr lang="en-US" sz="1600" dirty="0"/>
              <a:t> </a:t>
            </a:r>
            <a:r>
              <a:rPr lang="en-US" sz="1600" dirty="0" err="1"/>
              <a:t>recibido</a:t>
            </a:r>
            <a:endParaRPr lang="en-US" sz="1600" dirty="0"/>
          </a:p>
          <a:p>
            <a:r>
              <a:rPr lang="en-US" sz="1600" dirty="0"/>
              <a:t> </a:t>
            </a:r>
            <a:endParaRPr lang="en-US" sz="1600" dirty="0" smtClean="0"/>
          </a:p>
          <a:p>
            <a:r>
              <a:rPr lang="en-US" sz="1600" b="1" dirty="0" err="1" smtClean="0"/>
              <a:t>Bendecir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Tener</a:t>
            </a:r>
            <a:r>
              <a:rPr lang="en-US" sz="1600" dirty="0" smtClean="0"/>
              <a:t> un </a:t>
            </a:r>
            <a:r>
              <a:rPr lang="en-US" sz="1600" dirty="0" err="1" smtClean="0"/>
              <a:t>momento</a:t>
            </a:r>
            <a:r>
              <a:rPr lang="en-US" sz="1600" dirty="0" smtClean="0"/>
              <a:t> de </a:t>
            </a:r>
            <a:r>
              <a:rPr lang="en-US" sz="1600" dirty="0" err="1" smtClean="0"/>
              <a:t>oración</a:t>
            </a:r>
            <a:r>
              <a:rPr lang="en-US" sz="1600" dirty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/>
              <a:t>bendecir</a:t>
            </a:r>
            <a:r>
              <a:rPr lang="en-US" sz="1600" dirty="0"/>
              <a:t> los </a:t>
            </a:r>
            <a:r>
              <a:rPr lang="en-US" sz="1600" dirty="0" err="1"/>
              <a:t>regalos</a:t>
            </a:r>
            <a:r>
              <a:rPr lang="en-US" sz="1600" dirty="0"/>
              <a:t> que </a:t>
            </a:r>
            <a:r>
              <a:rPr lang="en-US" sz="1600" dirty="0" err="1"/>
              <a:t>han</a:t>
            </a:r>
            <a:r>
              <a:rPr lang="en-US" sz="1600" dirty="0"/>
              <a:t> </a:t>
            </a:r>
            <a:r>
              <a:rPr lang="en-US" sz="1600" dirty="0" err="1"/>
              <a:t>sido</a:t>
            </a:r>
            <a:r>
              <a:rPr lang="en-US" sz="1600" dirty="0"/>
              <a:t> </a:t>
            </a:r>
            <a:r>
              <a:rPr lang="en-US" sz="1600" dirty="0" err="1"/>
              <a:t>presentados</a:t>
            </a:r>
            <a:r>
              <a:rPr lang="en-US" sz="1600" dirty="0"/>
              <a:t> </a:t>
            </a:r>
            <a:r>
              <a:rPr lang="en-US" sz="1600" dirty="0" err="1"/>
              <a:t>virtualmente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nuestros</a:t>
            </a:r>
            <a:r>
              <a:rPr lang="en-US" sz="1600" dirty="0"/>
              <a:t> </a:t>
            </a:r>
            <a:r>
              <a:rPr lang="en-US" sz="1600" dirty="0" err="1"/>
              <a:t>miembros</a:t>
            </a:r>
            <a:r>
              <a:rPr lang="en-US" sz="1600" dirty="0"/>
              <a:t>, </a:t>
            </a:r>
            <a:r>
              <a:rPr lang="en-US" sz="1600" dirty="0" smtClean="0"/>
              <a:t>y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dar</a:t>
            </a:r>
            <a:r>
              <a:rPr lang="en-US" sz="1600" dirty="0" smtClean="0"/>
              <a:t> </a:t>
            </a:r>
            <a:r>
              <a:rPr lang="en-US" sz="1600" dirty="0"/>
              <a:t>gracias</a:t>
            </a:r>
          </a:p>
          <a:p>
            <a:r>
              <a:rPr lang="en-US" sz="1600" dirty="0"/>
              <a:t> </a:t>
            </a:r>
            <a:endParaRPr lang="en-US" sz="1600" dirty="0" smtClean="0"/>
          </a:p>
          <a:p>
            <a:r>
              <a:rPr lang="en-US" sz="1600" b="1" dirty="0" err="1" smtClean="0"/>
              <a:t>Fraccionar</a:t>
            </a:r>
            <a:r>
              <a:rPr lang="en-US" sz="1600" b="1" dirty="0" smtClean="0"/>
              <a:t>: </a:t>
            </a:r>
            <a:r>
              <a:rPr lang="en-US" sz="1600" dirty="0" err="1"/>
              <a:t>Así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los </a:t>
            </a:r>
            <a:r>
              <a:rPr lang="en-US" sz="1600" dirty="0" err="1"/>
              <a:t>dones</a:t>
            </a:r>
            <a:r>
              <a:rPr lang="en-US" sz="1600" dirty="0"/>
              <a:t> del pan y el vino se </a:t>
            </a:r>
            <a:r>
              <a:rPr lang="en-US" sz="1600" dirty="0" err="1"/>
              <a:t>rompen</a:t>
            </a:r>
            <a:r>
              <a:rPr lang="en-US" sz="1600" dirty="0"/>
              <a:t> y se </a:t>
            </a:r>
            <a:r>
              <a:rPr lang="en-US" sz="1600" dirty="0" err="1"/>
              <a:t>comparten</a:t>
            </a:r>
            <a:r>
              <a:rPr lang="en-US" sz="1600" dirty="0"/>
              <a:t>, </a:t>
            </a:r>
            <a:r>
              <a:rPr lang="en-US" sz="1600" dirty="0" err="1"/>
              <a:t>también</a:t>
            </a:r>
            <a:r>
              <a:rPr lang="en-US" sz="1600" dirty="0"/>
              <a:t> </a:t>
            </a:r>
            <a:r>
              <a:rPr lang="en-US" sz="1600" dirty="0" err="1"/>
              <a:t>nuestros</a:t>
            </a:r>
            <a:r>
              <a:rPr lang="en-US" sz="1600" dirty="0"/>
              <a:t> </a:t>
            </a:r>
            <a:r>
              <a:rPr lang="en-US" sz="1600" dirty="0" err="1"/>
              <a:t>dones</a:t>
            </a:r>
            <a:r>
              <a:rPr lang="en-US" sz="1600" dirty="0"/>
              <a:t> de </a:t>
            </a:r>
            <a:r>
              <a:rPr lang="en-US" sz="1600" dirty="0" err="1"/>
              <a:t>tesoro</a:t>
            </a:r>
            <a:r>
              <a:rPr lang="en-US" sz="1600" dirty="0"/>
              <a:t>, </a:t>
            </a:r>
            <a:r>
              <a:rPr lang="en-US" sz="1600" dirty="0" err="1"/>
              <a:t>tiempo</a:t>
            </a:r>
            <a:r>
              <a:rPr lang="en-US" sz="1600" dirty="0"/>
              <a:t> y </a:t>
            </a:r>
            <a:r>
              <a:rPr lang="en-US" sz="1600" dirty="0" err="1"/>
              <a:t>talento</a:t>
            </a:r>
            <a:r>
              <a:rPr lang="en-US" sz="1600" dirty="0"/>
              <a:t> se </a:t>
            </a:r>
            <a:r>
              <a:rPr lang="en-US" sz="1600" dirty="0" err="1"/>
              <a:t>comparten</a:t>
            </a:r>
            <a:r>
              <a:rPr lang="en-US" sz="1600" dirty="0"/>
              <a:t> con un </a:t>
            </a:r>
            <a:r>
              <a:rPr lang="en-US" sz="1600" dirty="0" err="1"/>
              <a:t>mundo</a:t>
            </a:r>
            <a:r>
              <a:rPr lang="en-US" sz="1600" dirty="0"/>
              <a:t> </a:t>
            </a:r>
            <a:r>
              <a:rPr lang="en-US" sz="1600" dirty="0" err="1"/>
              <a:t>necesitado</a:t>
            </a:r>
            <a:r>
              <a:rPr lang="en-US" sz="1600" dirty="0"/>
              <a:t>. </a:t>
            </a:r>
            <a:r>
              <a:rPr lang="en-US" sz="1600" dirty="0" err="1" smtClean="0"/>
              <a:t>Tómen</a:t>
            </a:r>
            <a:r>
              <a:rPr lang="en-US" sz="1600" dirty="0" smtClean="0"/>
              <a:t> </a:t>
            </a:r>
            <a:r>
              <a:rPr lang="en-US" sz="1600" dirty="0"/>
              <a:t>un </a:t>
            </a:r>
            <a:r>
              <a:rPr lang="en-US" sz="1600" dirty="0" err="1"/>
              <a:t>momento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/>
              <a:t>nombrar</a:t>
            </a:r>
            <a:r>
              <a:rPr lang="en-US" sz="1600" dirty="0"/>
              <a:t> los </a:t>
            </a:r>
            <a:r>
              <a:rPr lang="en-US" sz="1600" dirty="0" err="1"/>
              <a:t>ministerios</a:t>
            </a:r>
            <a:r>
              <a:rPr lang="en-US" sz="1600" dirty="0"/>
              <a:t> </a:t>
            </a:r>
            <a:r>
              <a:rPr lang="en-US" sz="1600" dirty="0" err="1"/>
              <a:t>apoyados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congregación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 smtClean="0"/>
              <a:t>recordatorio</a:t>
            </a:r>
            <a:r>
              <a:rPr lang="en-US" sz="1600" dirty="0" smtClean="0"/>
              <a:t> </a:t>
            </a:r>
            <a:r>
              <a:rPr lang="en-US" sz="1600" dirty="0"/>
              <a:t>de que </a:t>
            </a:r>
            <a:r>
              <a:rPr lang="en-US" sz="1600" dirty="0" err="1"/>
              <a:t>nuestro</a:t>
            </a:r>
            <a:r>
              <a:rPr lang="en-US" sz="1600" dirty="0"/>
              <a:t> </a:t>
            </a:r>
            <a:r>
              <a:rPr lang="en-US" sz="1600" dirty="0" err="1"/>
              <a:t>trabajo</a:t>
            </a:r>
            <a:r>
              <a:rPr lang="en-US" sz="1600" dirty="0"/>
              <a:t> virtual </a:t>
            </a:r>
            <a:r>
              <a:rPr lang="en-US" sz="1600" dirty="0" err="1"/>
              <a:t>tiene</a:t>
            </a:r>
            <a:r>
              <a:rPr lang="en-US" sz="1600" dirty="0"/>
              <a:t> un </a:t>
            </a:r>
            <a:r>
              <a:rPr lang="en-US" sz="1600" dirty="0" err="1"/>
              <a:t>impacto</a:t>
            </a:r>
            <a:r>
              <a:rPr lang="en-US" sz="1600" dirty="0"/>
              <a:t> </a:t>
            </a:r>
            <a:r>
              <a:rPr lang="en-US" sz="1600" dirty="0" err="1"/>
              <a:t>muy</a:t>
            </a:r>
            <a:r>
              <a:rPr lang="en-US" sz="1600" dirty="0"/>
              <a:t> real en </a:t>
            </a:r>
            <a:r>
              <a:rPr lang="en-US" sz="1600" dirty="0" err="1"/>
              <a:t>nuestro</a:t>
            </a:r>
            <a:r>
              <a:rPr lang="en-US" sz="1600" dirty="0"/>
              <a:t> </a:t>
            </a:r>
            <a:r>
              <a:rPr lang="en-US" sz="1600" dirty="0" err="1"/>
              <a:t>mundo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8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70013" y="823233"/>
            <a:ext cx="8229600" cy="96576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Tus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Preguntas</a:t>
            </a:r>
            <a:r>
              <a:rPr lang="en-US" sz="3600" b="1" dirty="0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3600" b="1" dirty="0" err="1" smtClean="0">
                <a:solidFill>
                  <a:srgbClr val="8E795E"/>
                </a:solidFill>
                <a:latin typeface="Arial" pitchFamily="34" charset="0"/>
                <a:cs typeface="Arial" pitchFamily="34" charset="0"/>
              </a:rPr>
              <a:t>Comentarios</a:t>
            </a:r>
            <a:endParaRPr lang="en-US" sz="3600" b="1" kern="12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336C5B-EF20-5047-840A-569B570DF87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51037"/>
            <a:ext cx="7391400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8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14E6CCBA-E42D-DA49-B29C-2E97D6315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9" y="1905000"/>
            <a:ext cx="6349181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62CE57-1D69-1A47-907E-25D737D238D9}"/>
              </a:ext>
            </a:extLst>
          </p:cNvPr>
          <p:cNvSpPr txBox="1"/>
          <p:nvPr/>
        </p:nvSpPr>
        <p:spPr>
          <a:xfrm>
            <a:off x="762000" y="5042019"/>
            <a:ext cx="64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Davey Gerhard, </a:t>
            </a:r>
            <a:r>
              <a:rPr lang="en-US" dirty="0" smtClean="0"/>
              <a:t>Director </a:t>
            </a:r>
            <a:r>
              <a:rPr lang="en-US" dirty="0" err="1" smtClean="0"/>
              <a:t>Ejecutivo</a:t>
            </a:r>
            <a:endParaRPr lang="en-US" dirty="0"/>
          </a:p>
          <a:p>
            <a:r>
              <a:rPr lang="en-US" dirty="0"/>
              <a:t>415-869-7837 (o)</a:t>
            </a:r>
          </a:p>
          <a:p>
            <a:r>
              <a:rPr lang="en-US" dirty="0"/>
              <a:t>415-307-0172 (m)</a:t>
            </a:r>
          </a:p>
          <a:p>
            <a:r>
              <a:rPr lang="en-US" dirty="0">
                <a:hlinkClick r:id="rId4"/>
              </a:rPr>
              <a:t>davey@tens.org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www.tens.org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123F84-D632-AD4B-8C2A-57FCF3C38C98}"/>
              </a:ext>
            </a:extLst>
          </p:cNvPr>
          <p:cNvSpPr txBox="1"/>
          <p:nvPr/>
        </p:nvSpPr>
        <p:spPr>
          <a:xfrm>
            <a:off x="1042219" y="380107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Recursos </a:t>
            </a:r>
            <a:r>
              <a:rPr lang="en-US" b="1" dirty="0" err="1" smtClean="0"/>
              <a:t>para</a:t>
            </a:r>
            <a:r>
              <a:rPr lang="en-US" b="1" dirty="0" smtClean="0"/>
              <a:t> 2020 </a:t>
            </a:r>
            <a:r>
              <a:rPr lang="en-US" dirty="0">
                <a:hlinkClick r:id="rId5"/>
              </a:rPr>
              <a:t>https://www.tens.org/resources/member-resources/</a:t>
            </a:r>
            <a:endParaRPr lang="en-US" dirty="0"/>
          </a:p>
          <a:p>
            <a:r>
              <a:rPr lang="en-US" dirty="0"/>
              <a:t>Username: 1PETER</a:t>
            </a:r>
          </a:p>
          <a:p>
            <a:r>
              <a:rPr lang="en-US" dirty="0"/>
              <a:t>Password: FOUR:10</a:t>
            </a:r>
          </a:p>
        </p:txBody>
      </p:sp>
    </p:spTree>
    <p:extLst>
      <p:ext uri="{BB962C8B-B14F-4D97-AF65-F5344CB8AC3E}">
        <p14:creationId xmlns:p14="http://schemas.microsoft.com/office/powerpoint/2010/main" val="17723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749581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Generosidad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Fe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2049" y="1463248"/>
            <a:ext cx="6773301" cy="4327952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sz="2800" b="1" dirty="0" err="1" smtClean="0"/>
              <a:t>Qué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significa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nosotros</a:t>
            </a:r>
            <a:r>
              <a:rPr lang="en-US" sz="2800" b="1" dirty="0" smtClean="0"/>
              <a:t>?</a:t>
            </a:r>
          </a:p>
          <a:p>
            <a:pPr marL="114300" indent="0" algn="ctr">
              <a:buNone/>
            </a:pPr>
            <a:endParaRPr lang="en-US" sz="2800" b="1" dirty="0"/>
          </a:p>
          <a:p>
            <a:r>
              <a:rPr lang="en-US" sz="2800" dirty="0"/>
              <a:t>A </a:t>
            </a:r>
            <a:r>
              <a:rPr lang="en-US" sz="2800" dirty="0" err="1"/>
              <a:t>medida</a:t>
            </a:r>
            <a:r>
              <a:rPr lang="en-US" sz="2800" dirty="0"/>
              <a:t> que </a:t>
            </a:r>
            <a:r>
              <a:rPr lang="en-US" sz="2800" dirty="0" err="1"/>
              <a:t>hemos</a:t>
            </a:r>
            <a:r>
              <a:rPr lang="en-US" sz="2800" dirty="0"/>
              <a:t> </a:t>
            </a:r>
            <a:r>
              <a:rPr lang="en-US" sz="2800" dirty="0" err="1"/>
              <a:t>avanzado</a:t>
            </a:r>
            <a:r>
              <a:rPr lang="en-US" sz="2800" dirty="0"/>
              <a:t> en el </a:t>
            </a:r>
            <a:r>
              <a:rPr lang="en-US" sz="2800" dirty="0" err="1"/>
              <a:t>Evangelio</a:t>
            </a:r>
            <a:r>
              <a:rPr lang="en-US" sz="2800" dirty="0"/>
              <a:t> de </a:t>
            </a:r>
            <a:r>
              <a:rPr lang="en-US" sz="2800" dirty="0" smtClean="0"/>
              <a:t>Mateo </a:t>
            </a:r>
            <a:r>
              <a:rPr lang="en-US" sz="2800" dirty="0" err="1" smtClean="0"/>
              <a:t>este</a:t>
            </a:r>
            <a:r>
              <a:rPr lang="en-US" sz="2800" dirty="0" smtClean="0"/>
              <a:t> </a:t>
            </a:r>
            <a:r>
              <a:rPr lang="en-US" sz="2800" dirty="0" err="1"/>
              <a:t>año</a:t>
            </a:r>
            <a:r>
              <a:rPr lang="en-US" sz="2800" dirty="0"/>
              <a:t>, </a:t>
            </a:r>
            <a:r>
              <a:rPr lang="en-US" sz="2800" dirty="0" err="1"/>
              <a:t>hemos</a:t>
            </a:r>
            <a:r>
              <a:rPr lang="en-US" sz="2800" dirty="0"/>
              <a:t> </a:t>
            </a:r>
            <a:r>
              <a:rPr lang="en-US" sz="2800" dirty="0" err="1"/>
              <a:t>oído</a:t>
            </a:r>
            <a:r>
              <a:rPr lang="en-US" sz="2800" dirty="0"/>
              <a:t> </a:t>
            </a:r>
            <a:r>
              <a:rPr lang="en-US" sz="2800" dirty="0" err="1"/>
              <a:t>cómo</a:t>
            </a:r>
            <a:r>
              <a:rPr lang="en-US" sz="2800" dirty="0"/>
              <a:t> </a:t>
            </a:r>
            <a:r>
              <a:rPr lang="en-US" sz="2800" dirty="0" err="1"/>
              <a:t>Jesús</a:t>
            </a:r>
            <a:r>
              <a:rPr lang="en-US" sz="2800" dirty="0"/>
              <a:t>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enseña</a:t>
            </a:r>
            <a:r>
              <a:rPr lang="en-US" sz="2800" dirty="0"/>
              <a:t> a </a:t>
            </a:r>
            <a:r>
              <a:rPr lang="en-US" sz="2800" dirty="0" err="1"/>
              <a:t>estar</a:t>
            </a:r>
            <a:r>
              <a:rPr lang="en-US" sz="2800" dirty="0"/>
              <a:t> en </a:t>
            </a:r>
            <a:r>
              <a:rPr lang="en-US" sz="2800" dirty="0" err="1"/>
              <a:t>relación</a:t>
            </a:r>
            <a:r>
              <a:rPr lang="en-US" sz="2800" dirty="0"/>
              <a:t> con los </a:t>
            </a:r>
            <a:r>
              <a:rPr lang="en-US" sz="2800" dirty="0" err="1"/>
              <a:t>demás</a:t>
            </a:r>
            <a:r>
              <a:rPr lang="en-US" sz="2800" dirty="0"/>
              <a:t> y con </a:t>
            </a:r>
            <a:r>
              <a:rPr lang="en-US" sz="2800" dirty="0" smtClean="0"/>
              <a:t>Dios</a:t>
            </a:r>
          </a:p>
          <a:p>
            <a:endParaRPr lang="en-US" sz="2800" dirty="0"/>
          </a:p>
          <a:p>
            <a:r>
              <a:rPr lang="en-US" sz="2800" dirty="0" err="1"/>
              <a:t>Nuestra</a:t>
            </a:r>
            <a:r>
              <a:rPr lang="en-US" sz="2800" dirty="0"/>
              <a:t> </a:t>
            </a:r>
            <a:r>
              <a:rPr lang="en-US" sz="2800" dirty="0" err="1"/>
              <a:t>relación</a:t>
            </a:r>
            <a:r>
              <a:rPr lang="en-US" sz="2800" dirty="0"/>
              <a:t> con Dios </a:t>
            </a:r>
            <a:r>
              <a:rPr lang="en-US" sz="2800" dirty="0" err="1"/>
              <a:t>comienza</a:t>
            </a:r>
            <a:r>
              <a:rPr lang="en-US" sz="2800" dirty="0"/>
              <a:t> con la </a:t>
            </a:r>
            <a:r>
              <a:rPr lang="en-US" sz="2800" dirty="0" err="1"/>
              <a:t>Creación</a:t>
            </a:r>
            <a:r>
              <a:rPr lang="en-US" sz="2800" dirty="0"/>
              <a:t>, y </a:t>
            </a:r>
            <a:r>
              <a:rPr lang="en-US" sz="2800" dirty="0" err="1"/>
              <a:t>nuestro</a:t>
            </a:r>
            <a:r>
              <a:rPr lang="en-US" sz="2800" dirty="0"/>
              <a:t> </a:t>
            </a:r>
            <a:r>
              <a:rPr lang="en-US" sz="2800" dirty="0" err="1"/>
              <a:t>papel</a:t>
            </a:r>
            <a:r>
              <a:rPr lang="en-US" sz="2800" dirty="0"/>
              <a:t> continuo en la </a:t>
            </a:r>
            <a:r>
              <a:rPr lang="en-US" sz="2800" dirty="0" smtClean="0"/>
              <a:t>re-</a:t>
            </a:r>
            <a:r>
              <a:rPr lang="en-US" sz="2800" dirty="0" err="1" smtClean="0"/>
              <a:t>creación</a:t>
            </a:r>
            <a:r>
              <a:rPr lang="en-US" sz="2800" dirty="0" smtClean="0"/>
              <a:t> </a:t>
            </a:r>
            <a:r>
              <a:rPr lang="en-US" sz="2800" dirty="0"/>
              <a:t>del </a:t>
            </a:r>
            <a:r>
              <a:rPr lang="en-US" sz="2800" dirty="0" err="1"/>
              <a:t>mundo</a:t>
            </a:r>
            <a:r>
              <a:rPr lang="en-US" sz="2800" dirty="0"/>
              <a:t> que </a:t>
            </a:r>
            <a:r>
              <a:rPr lang="en-US" sz="2800" dirty="0" smtClean="0"/>
              <a:t>Dios </a:t>
            </a:r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/>
              <a:t>ha dado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Tal </a:t>
            </a:r>
            <a:r>
              <a:rPr lang="en-US" sz="2800" dirty="0" err="1"/>
              <a:t>abundancia</a:t>
            </a:r>
            <a:r>
              <a:rPr lang="en-US" sz="2800" dirty="0"/>
              <a:t> </a:t>
            </a:r>
            <a:r>
              <a:rPr lang="en-US" sz="2800" dirty="0" err="1"/>
              <a:t>inspira</a:t>
            </a:r>
            <a:r>
              <a:rPr lang="en-US" sz="2800" dirty="0"/>
              <a:t> </a:t>
            </a:r>
            <a:r>
              <a:rPr lang="en-US" sz="2800" dirty="0" err="1"/>
              <a:t>nuestra</a:t>
            </a:r>
            <a:r>
              <a:rPr lang="en-US" sz="2800" dirty="0"/>
              <a:t> </a:t>
            </a:r>
            <a:r>
              <a:rPr lang="en-US" sz="2800" dirty="0" err="1"/>
              <a:t>generosidad</a:t>
            </a:r>
            <a:r>
              <a:rPr lang="en-US" sz="2800" dirty="0"/>
              <a:t> - </a:t>
            </a:r>
            <a:r>
              <a:rPr lang="en-US" sz="2800" dirty="0" err="1"/>
              <a:t>podemos</a:t>
            </a:r>
            <a:r>
              <a:rPr lang="en-US" sz="2800" dirty="0"/>
              <a:t> </a:t>
            </a:r>
            <a:r>
              <a:rPr lang="en-US" sz="2800" dirty="0" err="1"/>
              <a:t>dar</a:t>
            </a:r>
            <a:r>
              <a:rPr lang="en-US" sz="2800" dirty="0"/>
              <a:t> mucho </a:t>
            </a:r>
            <a:r>
              <a:rPr lang="en-US" sz="2800" dirty="0" err="1"/>
              <a:t>porque</a:t>
            </a:r>
            <a:r>
              <a:rPr lang="en-US" sz="2800" dirty="0"/>
              <a:t> se </a:t>
            </a:r>
            <a:r>
              <a:rPr lang="en-US" sz="2800" dirty="0" err="1"/>
              <a:t>nos</a:t>
            </a:r>
            <a:r>
              <a:rPr lang="en-US" sz="2800" dirty="0"/>
              <a:t> ha dado mucho			</a:t>
            </a: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B5E11998-EB6D-F247-948E-38DB5907D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560122"/>
            <a:ext cx="4343400" cy="1094678"/>
          </a:xfrm>
          <a:prstGeom prst="rect">
            <a:avLst/>
          </a:prstGeom>
        </p:spPr>
      </p:pic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FE3C6DBB-E253-A74F-B875-336ACF17B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06" y="1905000"/>
            <a:ext cx="1840355" cy="24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749581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Generosidad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Fe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6773301" cy="4327952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US" sz="2800" b="1" dirty="0" err="1" smtClean="0"/>
              <a:t>Qué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vemos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diferente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respecto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Mayordomía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este</a:t>
            </a:r>
            <a:r>
              <a:rPr lang="en-US" sz="2800" b="1" dirty="0" smtClean="0"/>
              <a:t> 2020</a:t>
            </a:r>
            <a:r>
              <a:rPr lang="en-US" sz="2800" b="1" dirty="0"/>
              <a:t>?</a:t>
            </a:r>
          </a:p>
          <a:p>
            <a:r>
              <a:rPr lang="en-US" sz="2800" dirty="0" smtClean="0"/>
              <a:t>Las </a:t>
            </a:r>
            <a:r>
              <a:rPr lang="en-US" sz="2800" dirty="0" err="1" smtClean="0"/>
              <a:t>comunidades</a:t>
            </a:r>
            <a:r>
              <a:rPr lang="en-US" sz="2800" dirty="0" smtClean="0"/>
              <a:t> se </a:t>
            </a:r>
            <a:r>
              <a:rPr lang="en-US" sz="2800" dirty="0" err="1" smtClean="0"/>
              <a:t>están</a:t>
            </a:r>
            <a:r>
              <a:rPr lang="en-US" sz="2800" dirty="0" smtClean="0"/>
              <a:t> </a:t>
            </a:r>
            <a:r>
              <a:rPr lang="en-US" sz="2800" dirty="0" err="1" smtClean="0"/>
              <a:t>reuniendo</a:t>
            </a:r>
            <a:r>
              <a:rPr lang="en-US" sz="2800" dirty="0" smtClean="0"/>
              <a:t> </a:t>
            </a:r>
            <a:r>
              <a:rPr lang="en-US" sz="2800" dirty="0" err="1" smtClean="0"/>
              <a:t>virtualmente</a:t>
            </a:r>
            <a:r>
              <a:rPr lang="en-US" sz="2800" dirty="0" smtClean="0"/>
              <a:t>, </a:t>
            </a:r>
            <a:r>
              <a:rPr lang="en-US" sz="2800" dirty="0" err="1" smtClean="0"/>
              <a:t>algunas</a:t>
            </a:r>
            <a:r>
              <a:rPr lang="en-US" sz="2800" dirty="0" smtClean="0"/>
              <a:t> </a:t>
            </a:r>
            <a:r>
              <a:rPr lang="en-US" sz="2800" dirty="0" err="1" smtClean="0"/>
              <a:t>híbridas</a:t>
            </a:r>
            <a:r>
              <a:rPr lang="en-US" sz="2800" dirty="0" smtClean="0"/>
              <a:t> </a:t>
            </a:r>
            <a:r>
              <a:rPr lang="en-US" sz="2800" dirty="0" err="1" smtClean="0"/>
              <a:t>tienen</a:t>
            </a:r>
            <a:r>
              <a:rPr lang="en-US" sz="2800" dirty="0" smtClean="0"/>
              <a:t> </a:t>
            </a:r>
            <a:r>
              <a:rPr lang="en-US" sz="2800" dirty="0" err="1" smtClean="0"/>
              <a:t>servicios</a:t>
            </a:r>
            <a:r>
              <a:rPr lang="en-US" sz="2800" dirty="0" smtClean="0"/>
              <a:t> en </a:t>
            </a:r>
            <a:r>
              <a:rPr lang="en-US" sz="2800" dirty="0" err="1" smtClean="0"/>
              <a:t>linea</a:t>
            </a:r>
            <a:r>
              <a:rPr lang="en-US" sz="2800" dirty="0" smtClean="0"/>
              <a:t> y en persona.</a:t>
            </a:r>
            <a:endParaRPr lang="en-US" sz="2800" dirty="0"/>
          </a:p>
          <a:p>
            <a:r>
              <a:rPr lang="en-US" sz="2800" dirty="0"/>
              <a:t>Las </a:t>
            </a:r>
            <a:r>
              <a:rPr lang="en-US" sz="2800" dirty="0" err="1"/>
              <a:t>repercusiones</a:t>
            </a:r>
            <a:r>
              <a:rPr lang="en-US" sz="2800" dirty="0"/>
              <a:t> </a:t>
            </a:r>
            <a:r>
              <a:rPr lang="en-US" sz="2800" dirty="0" err="1"/>
              <a:t>económicas</a:t>
            </a:r>
            <a:r>
              <a:rPr lang="en-US" sz="2800" dirty="0"/>
              <a:t> de la </a:t>
            </a:r>
            <a:r>
              <a:rPr lang="en-US" sz="2800" dirty="0" err="1"/>
              <a:t>pandemia</a:t>
            </a:r>
            <a:r>
              <a:rPr lang="en-US" sz="2800" dirty="0"/>
              <a:t> </a:t>
            </a:r>
            <a:r>
              <a:rPr lang="en-US" sz="2800" dirty="0" err="1"/>
              <a:t>difieren</a:t>
            </a:r>
            <a:r>
              <a:rPr lang="en-US" sz="2800" dirty="0"/>
              <a:t> mucho de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región</a:t>
            </a:r>
            <a:r>
              <a:rPr lang="en-US" sz="2800" dirty="0"/>
              <a:t> a </a:t>
            </a:r>
            <a:r>
              <a:rPr lang="en-US" sz="2800" dirty="0" err="1"/>
              <a:t>otra</a:t>
            </a:r>
            <a:r>
              <a:rPr lang="en-US" sz="2800" dirty="0"/>
              <a:t>, </a:t>
            </a:r>
            <a:r>
              <a:rPr lang="en-US" sz="2800" dirty="0" err="1"/>
              <a:t>pero</a:t>
            </a:r>
            <a:r>
              <a:rPr lang="en-US" sz="2800" dirty="0"/>
              <a:t> se </a:t>
            </a:r>
            <a:r>
              <a:rPr lang="en-US" sz="2800" dirty="0" err="1"/>
              <a:t>sienten</a:t>
            </a:r>
            <a:r>
              <a:rPr lang="en-US" sz="2800" dirty="0"/>
              <a:t> </a:t>
            </a:r>
            <a:r>
              <a:rPr lang="en-US" sz="2800" dirty="0" err="1"/>
              <a:t>intensamente</a:t>
            </a:r>
            <a:r>
              <a:rPr lang="en-US" sz="2800" dirty="0"/>
              <a:t> en </a:t>
            </a:r>
            <a:r>
              <a:rPr lang="en-US" sz="2800" dirty="0" err="1" smtClean="0"/>
              <a:t>muchas</a:t>
            </a:r>
            <a:r>
              <a:rPr lang="en-US" sz="2800" dirty="0" smtClean="0"/>
              <a:t> </a:t>
            </a:r>
            <a:r>
              <a:rPr lang="en-US" sz="2800" dirty="0" err="1" smtClean="0"/>
              <a:t>comunidades</a:t>
            </a:r>
            <a:r>
              <a:rPr lang="en-US" sz="2800" dirty="0" smtClean="0"/>
              <a:t> </a:t>
            </a:r>
            <a:r>
              <a:rPr lang="en-US" sz="2800" dirty="0" err="1"/>
              <a:t>religiosas</a:t>
            </a:r>
            <a:endParaRPr lang="en-US" sz="2800" dirty="0"/>
          </a:p>
          <a:p>
            <a:r>
              <a:rPr lang="en-US" sz="2800" dirty="0" smtClean="0"/>
              <a:t>Hay </a:t>
            </a:r>
            <a:r>
              <a:rPr lang="en-US" sz="2800" dirty="0" err="1"/>
              <a:t>incertidumbre</a:t>
            </a:r>
            <a:r>
              <a:rPr lang="en-US" sz="2800" dirty="0"/>
              <a:t> </a:t>
            </a:r>
            <a:r>
              <a:rPr lang="en-US" sz="2800" dirty="0" err="1"/>
              <a:t>acerca</a:t>
            </a:r>
            <a:r>
              <a:rPr lang="en-US" sz="2800" dirty="0"/>
              <a:t> de lo que </a:t>
            </a:r>
            <a:r>
              <a:rPr lang="en-US" sz="2800" dirty="0" err="1"/>
              <a:t>podría</a:t>
            </a:r>
            <a:r>
              <a:rPr lang="en-US" sz="2800" dirty="0"/>
              <a:t> </a:t>
            </a:r>
            <a:r>
              <a:rPr lang="en-US" sz="2800" dirty="0" err="1"/>
              <a:t>traer</a:t>
            </a:r>
            <a:r>
              <a:rPr lang="en-US" sz="2800" dirty="0"/>
              <a:t> el </a:t>
            </a:r>
            <a:r>
              <a:rPr lang="en-US" sz="2800" dirty="0" smtClean="0"/>
              <a:t>2021</a:t>
            </a:r>
            <a:r>
              <a:rPr lang="en-US" sz="2800" dirty="0"/>
              <a:t>		</a:t>
            </a: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B5E11998-EB6D-F247-948E-38DB5907D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560122"/>
            <a:ext cx="4343400" cy="1094678"/>
          </a:xfrm>
          <a:prstGeom prst="rect">
            <a:avLst/>
          </a:prstGeom>
        </p:spPr>
      </p:pic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FE3C6DBB-E253-A74F-B875-336ACF17B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06" y="1905000"/>
            <a:ext cx="1840355" cy="24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6324600" cy="246313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2000" b="1" dirty="0">
              <a:solidFill>
                <a:srgbClr val="8E795E"/>
              </a:solidFill>
            </a:endParaRPr>
          </a:p>
          <a:p>
            <a:pPr marL="114300" indent="0" algn="ctr">
              <a:buNone/>
            </a:pPr>
            <a:r>
              <a:rPr lang="en-US" sz="2800" b="1" dirty="0" err="1" smtClean="0">
                <a:solidFill>
                  <a:srgbClr val="8E795E"/>
                </a:solidFill>
              </a:rPr>
              <a:t>Guía</a:t>
            </a:r>
            <a:r>
              <a:rPr lang="en-US" sz="2800" b="1" dirty="0" smtClean="0">
                <a:solidFill>
                  <a:srgbClr val="8E795E"/>
                </a:solidFill>
              </a:rPr>
              <a:t> </a:t>
            </a:r>
            <a:r>
              <a:rPr lang="en-US" sz="2800" b="1" dirty="0" err="1" smtClean="0">
                <a:solidFill>
                  <a:srgbClr val="8E795E"/>
                </a:solidFill>
              </a:rPr>
              <a:t>para</a:t>
            </a:r>
            <a:r>
              <a:rPr lang="en-US" sz="2800" b="1" dirty="0" smtClean="0">
                <a:solidFill>
                  <a:srgbClr val="8E795E"/>
                </a:solidFill>
              </a:rPr>
              <a:t> </a:t>
            </a:r>
            <a:r>
              <a:rPr lang="en-US" sz="2800" b="1" dirty="0" err="1" smtClean="0">
                <a:solidFill>
                  <a:srgbClr val="8E795E"/>
                </a:solidFill>
              </a:rPr>
              <a:t>Mayordomía</a:t>
            </a:r>
            <a:r>
              <a:rPr lang="en-US" sz="2800" b="1" dirty="0" smtClean="0">
                <a:solidFill>
                  <a:srgbClr val="8E795E"/>
                </a:solidFill>
              </a:rPr>
              <a:t> Virtual</a:t>
            </a:r>
            <a:endParaRPr lang="en-US" sz="2800" b="1" dirty="0">
              <a:solidFill>
                <a:srgbClr val="8E795E"/>
              </a:solidFill>
            </a:endParaRP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B5E11998-EB6D-F247-948E-38DB5907D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838649"/>
            <a:ext cx="4343400" cy="1094678"/>
          </a:xfrm>
          <a:prstGeom prst="rect">
            <a:avLst/>
          </a:prstGeom>
        </p:spPr>
      </p:pic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FE3C6DBB-E253-A74F-B875-336ACF17B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687955" cy="2250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00B2A1-8B65-2B42-825D-5C35CB97B7FC}"/>
              </a:ext>
            </a:extLst>
          </p:cNvPr>
          <p:cNvSpPr txBox="1"/>
          <p:nvPr/>
        </p:nvSpPr>
        <p:spPr>
          <a:xfrm>
            <a:off x="304800" y="2667000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Selecciona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paltaforma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reunirte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virtualmente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(Facebook Live, Zoom)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web,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transmición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boletines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noticias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ofrecen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recaudar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promesas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donativos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línea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 (TENS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recomieda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Tithe.ly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PayPal, Network for Good)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revizado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formato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boletín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noticias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últimamente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correo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electrónico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principal forma en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muchos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comunicamos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Cosidera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mayordomía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Necesita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actualizar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boletín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84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B5E11998-EB6D-F247-948E-38DB5907D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838649"/>
            <a:ext cx="4343400" cy="1094678"/>
          </a:xfrm>
          <a:prstGeom prst="rect">
            <a:avLst/>
          </a:prstGeom>
        </p:spPr>
      </p:pic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FE3C6DBB-E253-A74F-B875-336ACF17B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840355" cy="24538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44D5A3-BF4B-F94B-8617-EA329355C938}"/>
              </a:ext>
            </a:extLst>
          </p:cNvPr>
          <p:cNvSpPr txBox="1"/>
          <p:nvPr/>
        </p:nvSpPr>
        <p:spPr>
          <a:xfrm>
            <a:off x="1905000" y="2286000"/>
            <a:ext cx="6629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Recopilar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testimonios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miembros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(videos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grabados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invita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algunos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miembros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pequeños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enseñar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generosidad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comunitario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reuniones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Mayordomía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Cuáles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Mayordomía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Boletín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Dominical,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Folletos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Presupuestos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Narrativos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Tarjetas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Promesas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impresas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virtuales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2F4E7E7-F36D-1E48-8471-40EA9C39308B}"/>
              </a:ext>
            </a:extLst>
          </p:cNvPr>
          <p:cNvSpPr txBox="1">
            <a:spLocks/>
          </p:cNvSpPr>
          <p:nvPr/>
        </p:nvSpPr>
        <p:spPr>
          <a:xfrm>
            <a:off x="2362200" y="457200"/>
            <a:ext cx="5638800" cy="2082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endParaRPr lang="en-US" sz="2400" b="1" dirty="0">
              <a:solidFill>
                <a:srgbClr val="8E795E"/>
              </a:solidFill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en-US" sz="2800" b="1" dirty="0" err="1" smtClean="0">
                <a:solidFill>
                  <a:srgbClr val="8E795E"/>
                </a:solidFill>
              </a:rPr>
              <a:t>Guía</a:t>
            </a:r>
            <a:r>
              <a:rPr lang="en-US" sz="2800" b="1" dirty="0" smtClean="0">
                <a:solidFill>
                  <a:srgbClr val="8E795E"/>
                </a:solidFill>
              </a:rPr>
              <a:t> </a:t>
            </a:r>
            <a:r>
              <a:rPr lang="en-US" sz="2800" b="1" dirty="0" err="1" smtClean="0">
                <a:solidFill>
                  <a:srgbClr val="8E795E"/>
                </a:solidFill>
              </a:rPr>
              <a:t>para</a:t>
            </a:r>
            <a:r>
              <a:rPr lang="en-US" sz="2800" b="1" dirty="0" smtClean="0">
                <a:solidFill>
                  <a:srgbClr val="8E795E"/>
                </a:solidFill>
              </a:rPr>
              <a:t> </a:t>
            </a:r>
            <a:r>
              <a:rPr lang="en-US" sz="2800" b="1" dirty="0" err="1" smtClean="0">
                <a:solidFill>
                  <a:srgbClr val="8E795E"/>
                </a:solidFill>
              </a:rPr>
              <a:t>Mayordomía</a:t>
            </a:r>
            <a:r>
              <a:rPr lang="en-US" sz="2800" b="1" dirty="0" smtClean="0">
                <a:solidFill>
                  <a:srgbClr val="8E795E"/>
                </a:solidFill>
              </a:rPr>
              <a:t> Virtual</a:t>
            </a:r>
            <a:endParaRPr lang="en-US" sz="2800" b="1" dirty="0">
              <a:solidFill>
                <a:srgbClr val="8E795E"/>
              </a:solidFill>
            </a:endParaRPr>
          </a:p>
          <a:p>
            <a:pPr marL="114300" indent="0">
              <a:buFont typeface="Arial" pitchFamily="34" charset="0"/>
              <a:buNone/>
            </a:pP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430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"/>
            <a:ext cx="7249551" cy="896016"/>
          </a:xfrm>
        </p:spPr>
        <p:txBody>
          <a:bodyPr>
            <a:normAutofit fontScale="62500" lnSpcReduction="20000"/>
          </a:bodyPr>
          <a:lstStyle/>
          <a:p>
            <a:pPr marL="114300" indent="0" algn="ctr">
              <a:buNone/>
            </a:pPr>
            <a:r>
              <a:rPr lang="en-US" sz="3400" b="1" dirty="0">
                <a:solidFill>
                  <a:srgbClr val="8E795E"/>
                </a:solidFill>
              </a:rPr>
              <a:t>Nuevo </a:t>
            </a:r>
            <a:r>
              <a:rPr lang="en-US" sz="3400" b="1" dirty="0" err="1">
                <a:solidFill>
                  <a:srgbClr val="8E795E"/>
                </a:solidFill>
              </a:rPr>
              <a:t>este</a:t>
            </a:r>
            <a:r>
              <a:rPr lang="en-US" sz="3400" b="1" dirty="0">
                <a:solidFill>
                  <a:srgbClr val="8E795E"/>
                </a:solidFill>
              </a:rPr>
              <a:t> </a:t>
            </a:r>
            <a:r>
              <a:rPr lang="en-US" sz="3400" b="1" dirty="0" err="1">
                <a:solidFill>
                  <a:srgbClr val="8E795E"/>
                </a:solidFill>
              </a:rPr>
              <a:t>año</a:t>
            </a:r>
            <a:r>
              <a:rPr lang="en-US" sz="3400" b="1" dirty="0">
                <a:solidFill>
                  <a:srgbClr val="8E795E"/>
                </a:solidFill>
              </a:rPr>
              <a:t>: </a:t>
            </a:r>
            <a:r>
              <a:rPr lang="en-US" sz="3400" b="1" dirty="0" err="1" smtClean="0">
                <a:solidFill>
                  <a:srgbClr val="8E795E"/>
                </a:solidFill>
              </a:rPr>
              <a:t>Mapa</a:t>
            </a:r>
            <a:r>
              <a:rPr lang="en-US" sz="3400" b="1" dirty="0" smtClean="0">
                <a:solidFill>
                  <a:srgbClr val="8E795E"/>
                </a:solidFill>
              </a:rPr>
              <a:t> </a:t>
            </a:r>
            <a:r>
              <a:rPr lang="en-US" sz="3400" b="1" dirty="0" err="1" smtClean="0">
                <a:solidFill>
                  <a:srgbClr val="8E795E"/>
                </a:solidFill>
              </a:rPr>
              <a:t>Cronológico</a:t>
            </a:r>
            <a:r>
              <a:rPr lang="en-US" sz="3400" b="1" dirty="0" smtClean="0">
                <a:solidFill>
                  <a:srgbClr val="8E795E"/>
                </a:solidFill>
              </a:rPr>
              <a:t> </a:t>
            </a:r>
            <a:r>
              <a:rPr lang="en-US" sz="3400" b="1" dirty="0" err="1">
                <a:solidFill>
                  <a:srgbClr val="8E795E"/>
                </a:solidFill>
              </a:rPr>
              <a:t>para</a:t>
            </a:r>
            <a:r>
              <a:rPr lang="en-US" sz="3400" b="1" dirty="0">
                <a:solidFill>
                  <a:srgbClr val="8E795E"/>
                </a:solidFill>
              </a:rPr>
              <a:t> la </a:t>
            </a:r>
            <a:r>
              <a:rPr lang="en-US" sz="3400" b="1" dirty="0" err="1">
                <a:solidFill>
                  <a:srgbClr val="8E795E"/>
                </a:solidFill>
              </a:rPr>
              <a:t>Mayordomía</a:t>
            </a:r>
            <a:r>
              <a:rPr lang="en-US" sz="3400" b="1" dirty="0">
                <a:solidFill>
                  <a:srgbClr val="8E795E"/>
                </a:solidFill>
              </a:rPr>
              <a:t> virtual</a:t>
            </a:r>
            <a:r>
              <a:rPr lang="en-US" sz="3400" dirty="0"/>
              <a:t>	</a:t>
            </a:r>
          </a:p>
          <a:p>
            <a:pPr marL="114300" indent="0">
              <a:buNone/>
            </a:pPr>
            <a:r>
              <a:rPr lang="en-US" sz="2800" dirty="0"/>
              <a:t>	</a:t>
            </a: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B5E11998-EB6D-F247-948E-38DB5907D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838649"/>
            <a:ext cx="4343400" cy="1094678"/>
          </a:xfrm>
          <a:prstGeom prst="rect">
            <a:avLst/>
          </a:prstGeom>
        </p:spPr>
      </p:pic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FE3C6DBB-E253-A74F-B875-336ACF17B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43" y="1676400"/>
            <a:ext cx="1840355" cy="24538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44D5A3-BF4B-F94B-8617-EA329355C938}"/>
              </a:ext>
            </a:extLst>
          </p:cNvPr>
          <p:cNvSpPr txBox="1"/>
          <p:nvPr/>
        </p:nvSpPr>
        <p:spPr>
          <a:xfrm>
            <a:off x="1905000" y="533400"/>
            <a:ext cx="6324600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Empieza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anticipadamente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Recuerda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pandemia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Busca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adecuada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prueba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Publicidad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Empieza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anuncios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acerca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de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Generosidad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Fe”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teologicamente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reflexiones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Pentecostés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en Julio 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Evangelios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esos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proporcionando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marco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mayordomía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ayuda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congregaciones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prepararse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venir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Envía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primer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congregación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entre Sept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14-18 </a:t>
            </a:r>
            <a:r>
              <a:rPr lang="mr-IN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dale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entregado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Envía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electrónico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52400"/>
            <a:ext cx="6258951" cy="896016"/>
          </a:xfrm>
        </p:spPr>
        <p:txBody>
          <a:bodyPr>
            <a:normAutofit fontScale="40000" lnSpcReduction="20000"/>
          </a:bodyPr>
          <a:lstStyle/>
          <a:p>
            <a:pPr marL="114300" indent="0" algn="ctr">
              <a:buNone/>
            </a:pPr>
            <a:r>
              <a:rPr lang="en-US" sz="5900" b="1" dirty="0">
                <a:solidFill>
                  <a:srgbClr val="8E795E"/>
                </a:solidFill>
              </a:rPr>
              <a:t>Nuevo </a:t>
            </a:r>
            <a:r>
              <a:rPr lang="en-US" sz="5900" b="1" dirty="0" err="1">
                <a:solidFill>
                  <a:srgbClr val="8E795E"/>
                </a:solidFill>
              </a:rPr>
              <a:t>este</a:t>
            </a:r>
            <a:r>
              <a:rPr lang="en-US" sz="5900" b="1" dirty="0">
                <a:solidFill>
                  <a:srgbClr val="8E795E"/>
                </a:solidFill>
              </a:rPr>
              <a:t> </a:t>
            </a:r>
            <a:r>
              <a:rPr lang="en-US" sz="5900" b="1" dirty="0" err="1">
                <a:solidFill>
                  <a:srgbClr val="8E795E"/>
                </a:solidFill>
              </a:rPr>
              <a:t>año</a:t>
            </a:r>
            <a:r>
              <a:rPr lang="en-US" sz="5900" b="1" dirty="0">
                <a:solidFill>
                  <a:srgbClr val="8E795E"/>
                </a:solidFill>
              </a:rPr>
              <a:t>: </a:t>
            </a:r>
            <a:r>
              <a:rPr lang="en-US" sz="5900" b="1" dirty="0" err="1" smtClean="0">
                <a:solidFill>
                  <a:srgbClr val="8E795E"/>
                </a:solidFill>
              </a:rPr>
              <a:t>Mapa</a:t>
            </a:r>
            <a:r>
              <a:rPr lang="en-US" sz="5900" b="1" dirty="0" smtClean="0">
                <a:solidFill>
                  <a:srgbClr val="8E795E"/>
                </a:solidFill>
              </a:rPr>
              <a:t> </a:t>
            </a:r>
            <a:r>
              <a:rPr lang="en-US" sz="5900" b="1" dirty="0" err="1" smtClean="0">
                <a:solidFill>
                  <a:srgbClr val="8E795E"/>
                </a:solidFill>
              </a:rPr>
              <a:t>Cronológico</a:t>
            </a:r>
            <a:r>
              <a:rPr lang="en-US" sz="5900" b="1" dirty="0" smtClean="0">
                <a:solidFill>
                  <a:srgbClr val="8E795E"/>
                </a:solidFill>
              </a:rPr>
              <a:t> </a:t>
            </a:r>
            <a:r>
              <a:rPr lang="en-US" sz="5900" b="1" dirty="0" err="1">
                <a:solidFill>
                  <a:srgbClr val="8E795E"/>
                </a:solidFill>
              </a:rPr>
              <a:t>para</a:t>
            </a:r>
            <a:r>
              <a:rPr lang="en-US" sz="5900" b="1" dirty="0">
                <a:solidFill>
                  <a:srgbClr val="8E795E"/>
                </a:solidFill>
              </a:rPr>
              <a:t> la </a:t>
            </a:r>
            <a:r>
              <a:rPr lang="en-US" sz="5900" b="1" dirty="0" err="1">
                <a:solidFill>
                  <a:srgbClr val="8E795E"/>
                </a:solidFill>
              </a:rPr>
              <a:t>Mayordomía</a:t>
            </a:r>
            <a:r>
              <a:rPr lang="en-US" sz="5900" b="1" dirty="0">
                <a:solidFill>
                  <a:srgbClr val="8E795E"/>
                </a:solidFill>
              </a:rPr>
              <a:t> virtual</a:t>
            </a:r>
            <a:r>
              <a:rPr lang="en-US" sz="5900" dirty="0"/>
              <a:t>	</a:t>
            </a:r>
          </a:p>
          <a:p>
            <a:pPr marL="114300" indent="0">
              <a:buNone/>
            </a:pPr>
            <a:r>
              <a:rPr lang="en-US" sz="2800" dirty="0"/>
              <a:t>	</a:t>
            </a: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B5E11998-EB6D-F247-948E-38DB5907D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838649"/>
            <a:ext cx="4343400" cy="1094678"/>
          </a:xfrm>
          <a:prstGeom prst="rect">
            <a:avLst/>
          </a:prstGeom>
        </p:spPr>
      </p:pic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FE3C6DBB-E253-A74F-B875-336ACF17B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43" y="1676400"/>
            <a:ext cx="1840355" cy="24538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44D5A3-BF4B-F94B-8617-EA329355C938}"/>
              </a:ext>
            </a:extLst>
          </p:cNvPr>
          <p:cNvSpPr txBox="1"/>
          <p:nvPr/>
        </p:nvSpPr>
        <p:spPr>
          <a:xfrm>
            <a:off x="1752600" y="838200"/>
            <a:ext cx="6462574" cy="513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Domingo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Algunas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comunidades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comenzarán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4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Si 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celebra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San Francisco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fiesta,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apropiado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comenzar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siguiente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el 11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ctubre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alguno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teniendo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especial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liderazgo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ofrece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testimonios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razones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4-17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Envía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siguiente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guardianes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la persona a cargo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mayordomía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correo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email.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Insertos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semanales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promesas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ayudarán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relacionar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lecturas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los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Mayordomía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Convoca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pequeños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frecuencia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apropiada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52400"/>
            <a:ext cx="6258951" cy="896016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2800" b="1" dirty="0">
                <a:solidFill>
                  <a:srgbClr val="8E795E"/>
                </a:solidFill>
              </a:rPr>
              <a:t>Nuevo </a:t>
            </a:r>
            <a:r>
              <a:rPr lang="en-US" sz="2800" b="1" dirty="0" err="1">
                <a:solidFill>
                  <a:srgbClr val="8E795E"/>
                </a:solidFill>
              </a:rPr>
              <a:t>este</a:t>
            </a:r>
            <a:r>
              <a:rPr lang="en-US" sz="2800" b="1" dirty="0">
                <a:solidFill>
                  <a:srgbClr val="8E795E"/>
                </a:solidFill>
              </a:rPr>
              <a:t> </a:t>
            </a:r>
            <a:r>
              <a:rPr lang="en-US" sz="2800" b="1" dirty="0" err="1">
                <a:solidFill>
                  <a:srgbClr val="8E795E"/>
                </a:solidFill>
              </a:rPr>
              <a:t>año</a:t>
            </a:r>
            <a:r>
              <a:rPr lang="en-US" sz="2800" b="1" dirty="0">
                <a:solidFill>
                  <a:srgbClr val="8E795E"/>
                </a:solidFill>
              </a:rPr>
              <a:t>: </a:t>
            </a:r>
            <a:r>
              <a:rPr lang="en-US" sz="2800" b="1" dirty="0" err="1">
                <a:solidFill>
                  <a:srgbClr val="8E795E"/>
                </a:solidFill>
              </a:rPr>
              <a:t>M</a:t>
            </a:r>
            <a:r>
              <a:rPr lang="en-US" sz="2800" b="1" dirty="0" err="1" smtClean="0">
                <a:solidFill>
                  <a:srgbClr val="8E795E"/>
                </a:solidFill>
              </a:rPr>
              <a:t>apa</a:t>
            </a:r>
            <a:r>
              <a:rPr lang="en-US" sz="2800" b="1" dirty="0" smtClean="0">
                <a:solidFill>
                  <a:srgbClr val="8E795E"/>
                </a:solidFill>
              </a:rPr>
              <a:t> </a:t>
            </a:r>
            <a:r>
              <a:rPr lang="en-US" sz="2800" b="1" dirty="0" err="1">
                <a:solidFill>
                  <a:srgbClr val="8E795E"/>
                </a:solidFill>
              </a:rPr>
              <a:t>C</a:t>
            </a:r>
            <a:r>
              <a:rPr lang="en-US" sz="2800" b="1" dirty="0" err="1" smtClean="0">
                <a:solidFill>
                  <a:srgbClr val="8E795E"/>
                </a:solidFill>
              </a:rPr>
              <a:t>ronológico</a:t>
            </a:r>
            <a:r>
              <a:rPr lang="en-US" sz="2800" b="1" dirty="0" smtClean="0">
                <a:solidFill>
                  <a:srgbClr val="8E795E"/>
                </a:solidFill>
              </a:rPr>
              <a:t> </a:t>
            </a:r>
            <a:r>
              <a:rPr lang="en-US" sz="2800" b="1" dirty="0" err="1" smtClean="0">
                <a:solidFill>
                  <a:srgbClr val="8E795E"/>
                </a:solidFill>
              </a:rPr>
              <a:t>para</a:t>
            </a:r>
            <a:r>
              <a:rPr lang="en-US" sz="2800" b="1" dirty="0" smtClean="0">
                <a:solidFill>
                  <a:srgbClr val="8E795E"/>
                </a:solidFill>
              </a:rPr>
              <a:t> </a:t>
            </a:r>
            <a:r>
              <a:rPr lang="en-US" sz="2800" b="1" dirty="0">
                <a:solidFill>
                  <a:srgbClr val="8E795E"/>
                </a:solidFill>
              </a:rPr>
              <a:t>la </a:t>
            </a:r>
            <a:r>
              <a:rPr lang="en-US" sz="2800" b="1" dirty="0" err="1" smtClean="0">
                <a:solidFill>
                  <a:srgbClr val="8E795E"/>
                </a:solidFill>
              </a:rPr>
              <a:t>Mayordomía</a:t>
            </a:r>
            <a:r>
              <a:rPr lang="en-US" sz="2800" b="1" dirty="0" smtClean="0">
                <a:solidFill>
                  <a:srgbClr val="8E795E"/>
                </a:solidFill>
              </a:rPr>
              <a:t> virtual</a:t>
            </a:r>
            <a:r>
              <a:rPr lang="en-US" sz="2800" dirty="0"/>
              <a:t>	</a:t>
            </a: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B5E11998-EB6D-F247-948E-38DB5907D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838649"/>
            <a:ext cx="4343400" cy="1094678"/>
          </a:xfrm>
          <a:prstGeom prst="rect">
            <a:avLst/>
          </a:prstGeom>
        </p:spPr>
      </p:pic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FE3C6DBB-E253-A74F-B875-336ACF17B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43" y="1676400"/>
            <a:ext cx="1840355" cy="24538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44D5A3-BF4B-F94B-8617-EA329355C938}"/>
              </a:ext>
            </a:extLst>
          </p:cNvPr>
          <p:cNvSpPr txBox="1"/>
          <p:nvPr/>
        </p:nvSpPr>
        <p:spPr>
          <a:xfrm>
            <a:off x="1956224" y="1048416"/>
            <a:ext cx="625895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Domingo de 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Dedicación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Anuncia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el primer Domingo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Adviento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celebrar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Presta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especial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ofertorio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bendecir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tarjetas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promesas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ofrecelas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Dios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café virtual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celebrar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realizado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Agradece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lideres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Agradece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voluntarios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ieron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testimonios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hicieron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Recuerda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cosas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los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regalos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congregación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 plan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llegar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hogares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aún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entregado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promesas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7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10826</TotalTime>
  <Words>2787</Words>
  <Application>Microsoft Office PowerPoint</Application>
  <PresentationFormat>On-screen Show (4:3)</PresentationFormat>
  <Paragraphs>265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Utilizando los recursos de TENS 2020 para las campañas de Mayordomía Virtual</vt:lpstr>
      <vt:lpstr>Generosidad de Fe</vt:lpstr>
      <vt:lpstr>Generosidad de Fe</vt:lpstr>
      <vt:lpstr>Generosidad de 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 qué este año es diferente?</vt:lpstr>
      <vt:lpstr>Por qué este año es diferente?</vt:lpstr>
      <vt:lpstr>Por qué este año es diferente?</vt:lpstr>
      <vt:lpstr>Utilizando Insertos Semanales</vt:lpstr>
      <vt:lpstr>Una Diversidad de Voces</vt:lpstr>
      <vt:lpstr>Grupos Pequeños en Reuniones Virtuales</vt:lpstr>
      <vt:lpstr>Grupos Pequeños en Reuniones Virtuales</vt:lpstr>
      <vt:lpstr>Grupos Pequeños en Reuniones Virtuales</vt:lpstr>
      <vt:lpstr>Formato para Grupos Pequeños para estudios Bíblicos enfocados en la Mayordomía</vt:lpstr>
      <vt:lpstr>Grupos Pequeños para estudios Bíblicos enfocados en la Mayordomía</vt:lpstr>
      <vt:lpstr>Otros temas para Grupos Pequeños</vt:lpstr>
      <vt:lpstr>Modelando Dialogos para la Mayordomía: Haciendo la Pregunta</vt:lpstr>
      <vt:lpstr>Recursos litúrgicos para tu Campaña de Mayordomía Virtual</vt:lpstr>
      <vt:lpstr>Recursos litúrgicos para tu Campaña de Mayordomía Virtual</vt:lpstr>
      <vt:lpstr>Recursos litúrgicos para tu Campaña de Mayordomía Virtual</vt:lpstr>
      <vt:lpstr>Tus Preguntas y Comentarios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buildout</dc:creator>
  <cp:lastModifiedBy>Diane</cp:lastModifiedBy>
  <cp:revision>221</cp:revision>
  <cp:lastPrinted>2015-07-10T17:43:32Z</cp:lastPrinted>
  <dcterms:created xsi:type="dcterms:W3CDTF">2012-02-20T20:54:22Z</dcterms:created>
  <dcterms:modified xsi:type="dcterms:W3CDTF">2020-08-02T13:38:25Z</dcterms:modified>
</cp:coreProperties>
</file>